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61" r:id="rId5"/>
    <p:sldId id="263" r:id="rId6"/>
    <p:sldId id="269" r:id="rId7"/>
    <p:sldId id="267" r:id="rId8"/>
    <p:sldId id="266" r:id="rId9"/>
    <p:sldId id="268" r:id="rId10"/>
    <p:sldId id="270" r:id="rId11"/>
    <p:sldId id="271" r:id="rId12"/>
    <p:sldId id="284" r:id="rId13"/>
    <p:sldId id="272" r:id="rId14"/>
    <p:sldId id="273" r:id="rId15"/>
    <p:sldId id="290" r:id="rId16"/>
    <p:sldId id="274" r:id="rId17"/>
    <p:sldId id="279" r:id="rId18"/>
    <p:sldId id="291" r:id="rId19"/>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na Lucas" initials="DL" lastIdx="27" clrIdx="0">
    <p:extLst>
      <p:ext uri="{19B8F6BF-5375-455C-9EA6-DF929625EA0E}">
        <p15:presenceInfo xmlns:p15="http://schemas.microsoft.com/office/powerpoint/2012/main" userId="S-1-5-21-2686113668-3046834099-3532915642-15844" providerId="AD"/>
      </p:ext>
    </p:extLst>
  </p:cmAuthor>
  <p:cmAuthor id="2" name="Bret Welshymer - Joni and Friends" initials="BW-JaF" lastIdx="6" clrIdx="1">
    <p:extLst>
      <p:ext uri="{19B8F6BF-5375-455C-9EA6-DF929625EA0E}">
        <p15:presenceInfo xmlns:p15="http://schemas.microsoft.com/office/powerpoint/2012/main" userId="S-1-5-21-2686113668-3046834099-3532915642-14200" providerId="AD"/>
      </p:ext>
    </p:extLst>
  </p:cmAuthor>
  <p:cmAuthor id="3" name="Aimée Stork" initials="AS" lastIdx="1" clrIdx="2">
    <p:extLst>
      <p:ext uri="{19B8F6BF-5375-455C-9EA6-DF929625EA0E}">
        <p15:presenceInfo xmlns:p15="http://schemas.microsoft.com/office/powerpoint/2012/main" userId="S::astork@joniandfriends.org::76fc5c68-e87f-4d53-b4ee-62a4a1f48233" providerId="AD"/>
      </p:ext>
    </p:extLst>
  </p:cmAuthor>
  <p:cmAuthor id="4" name="Bret Welshymer - Joni and Friends" initials="BW-JaF [2]" lastIdx="1" clrIdx="3">
    <p:extLst>
      <p:ext uri="{19B8F6BF-5375-455C-9EA6-DF929625EA0E}">
        <p15:presenceInfo xmlns:p15="http://schemas.microsoft.com/office/powerpoint/2012/main" userId="S::bwelshymer@joniandfriends.org::76e3f6ae-f224-4b66-abfb-d399451c8633" providerId="AD"/>
      </p:ext>
    </p:extLst>
  </p:cmAuthor>
  <p:cmAuthor id="5" name="Jennifer McNally" initials="JM" lastIdx="1" clrIdx="4">
    <p:extLst>
      <p:ext uri="{19B8F6BF-5375-455C-9EA6-DF929625EA0E}">
        <p15:presenceInfo xmlns:p15="http://schemas.microsoft.com/office/powerpoint/2012/main" userId="S-1-5-21-2686113668-3046834099-3532915642-15742" providerId="AD"/>
      </p:ext>
    </p:extLst>
  </p:cmAuthor>
  <p:cmAuthor id="6" name="Donna Lucas" initials="DL [2]" lastIdx="3" clrIdx="5">
    <p:extLst>
      <p:ext uri="{19B8F6BF-5375-455C-9EA6-DF929625EA0E}">
        <p15:presenceInfo xmlns:p15="http://schemas.microsoft.com/office/powerpoint/2012/main" userId="S::dlucas@joniandfriends.org::f87072b7-d83c-4306-8056-c6646f5412a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768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C7759-9CC0-4E77-981C-57D29A01A47D}" v="2" dt="2019-08-16T17:26:02.2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 Welshymer - Joni and Friends" userId="76e3f6ae-f224-4b66-abfb-d399451c8633" providerId="ADAL" clId="{7636E0F9-E0E3-434A-A429-2366A14513EA}"/>
  </pc:docChgLst>
  <pc:docChgLst>
    <pc:chgData name="Ryan Faulk" userId="f56b3ff0-c2f9-414a-a035-409f1eec0722" providerId="ADAL" clId="{C0DA1784-6555-4643-A397-5C081F3ADDFD}"/>
    <pc:docChg chg="undo custSel addSld delSld modSld">
      <pc:chgData name="Ryan Faulk" userId="f56b3ff0-c2f9-414a-a035-409f1eec0722" providerId="ADAL" clId="{C0DA1784-6555-4643-A397-5C081F3ADDFD}" dt="2019-08-14T22:28:36.343" v="103" actId="1076"/>
      <pc:docMkLst>
        <pc:docMk/>
      </pc:docMkLst>
      <pc:sldChg chg="modSp modTransition modAnim">
        <pc:chgData name="Ryan Faulk" userId="f56b3ff0-c2f9-414a-a035-409f1eec0722" providerId="ADAL" clId="{C0DA1784-6555-4643-A397-5C081F3ADDFD}" dt="2019-08-14T21:48:37.694" v="95" actId="1440"/>
        <pc:sldMkLst>
          <pc:docMk/>
          <pc:sldMk cId="2296454742" sldId="263"/>
        </pc:sldMkLst>
        <pc:picChg chg="mod">
          <ac:chgData name="Ryan Faulk" userId="f56b3ff0-c2f9-414a-a035-409f1eec0722" providerId="ADAL" clId="{C0DA1784-6555-4643-A397-5C081F3ADDFD}" dt="2019-08-14T21:48:37.694" v="95" actId="1440"/>
          <ac:picMkLst>
            <pc:docMk/>
            <pc:sldMk cId="2296454742" sldId="263"/>
            <ac:picMk id="6" creationId="{A88D8DCC-11F7-4CE5-B028-711F6585A49E}"/>
          </ac:picMkLst>
        </pc:picChg>
      </pc:sldChg>
      <pc:sldChg chg="modSp">
        <pc:chgData name="Ryan Faulk" userId="f56b3ff0-c2f9-414a-a035-409f1eec0722" providerId="ADAL" clId="{C0DA1784-6555-4643-A397-5C081F3ADDFD}" dt="2019-08-14T17:20:09.079" v="13" actId="1440"/>
        <pc:sldMkLst>
          <pc:docMk/>
          <pc:sldMk cId="366971938" sldId="266"/>
        </pc:sldMkLst>
        <pc:picChg chg="mod">
          <ac:chgData name="Ryan Faulk" userId="f56b3ff0-c2f9-414a-a035-409f1eec0722" providerId="ADAL" clId="{C0DA1784-6555-4643-A397-5C081F3ADDFD}" dt="2019-08-14T17:20:09.079" v="13" actId="1440"/>
          <ac:picMkLst>
            <pc:docMk/>
            <pc:sldMk cId="366971938" sldId="266"/>
            <ac:picMk id="10" creationId="{9C816203-52DC-47E0-836D-371844A61749}"/>
          </ac:picMkLst>
        </pc:picChg>
      </pc:sldChg>
      <pc:sldChg chg="modSp modAnim">
        <pc:chgData name="Ryan Faulk" userId="f56b3ff0-c2f9-414a-a035-409f1eec0722" providerId="ADAL" clId="{C0DA1784-6555-4643-A397-5C081F3ADDFD}" dt="2019-08-14T21:47:48.376" v="90" actId="1440"/>
        <pc:sldMkLst>
          <pc:docMk/>
          <pc:sldMk cId="2196961606" sldId="267"/>
        </pc:sldMkLst>
        <pc:picChg chg="mod">
          <ac:chgData name="Ryan Faulk" userId="f56b3ff0-c2f9-414a-a035-409f1eec0722" providerId="ADAL" clId="{C0DA1784-6555-4643-A397-5C081F3ADDFD}" dt="2019-08-14T21:47:48.376" v="90" actId="1440"/>
          <ac:picMkLst>
            <pc:docMk/>
            <pc:sldMk cId="2196961606" sldId="267"/>
            <ac:picMk id="7" creationId="{C47A7342-477C-45CF-AB38-691E7E558856}"/>
          </ac:picMkLst>
        </pc:picChg>
      </pc:sldChg>
      <pc:sldChg chg="modSp modAnim">
        <pc:chgData name="Ryan Faulk" userId="f56b3ff0-c2f9-414a-a035-409f1eec0722" providerId="ADAL" clId="{C0DA1784-6555-4643-A397-5C081F3ADDFD}" dt="2019-08-14T18:25:13.003" v="83" actId="14100"/>
        <pc:sldMkLst>
          <pc:docMk/>
          <pc:sldMk cId="140595045" sldId="268"/>
        </pc:sldMkLst>
        <pc:spChg chg="mod">
          <ac:chgData name="Ryan Faulk" userId="f56b3ff0-c2f9-414a-a035-409f1eec0722" providerId="ADAL" clId="{C0DA1784-6555-4643-A397-5C081F3ADDFD}" dt="2019-08-14T18:10:05.833" v="80" actId="207"/>
          <ac:spMkLst>
            <pc:docMk/>
            <pc:sldMk cId="140595045" sldId="268"/>
            <ac:spMk id="8" creationId="{5687D6BC-60B9-46B6-AFFB-C235E71C19A2}"/>
          </ac:spMkLst>
        </pc:spChg>
        <pc:spChg chg="mod">
          <ac:chgData name="Ryan Faulk" userId="f56b3ff0-c2f9-414a-a035-409f1eec0722" providerId="ADAL" clId="{C0DA1784-6555-4643-A397-5C081F3ADDFD}" dt="2019-08-14T18:25:08.128" v="82" actId="1076"/>
          <ac:spMkLst>
            <pc:docMk/>
            <pc:sldMk cId="140595045" sldId="268"/>
            <ac:spMk id="14" creationId="{2AAF0B1C-55C6-4988-90E3-2D50031F500E}"/>
          </ac:spMkLst>
        </pc:spChg>
        <pc:picChg chg="mod modCrop">
          <ac:chgData name="Ryan Faulk" userId="f56b3ff0-c2f9-414a-a035-409f1eec0722" providerId="ADAL" clId="{C0DA1784-6555-4643-A397-5C081F3ADDFD}" dt="2019-08-14T18:25:13.003" v="83" actId="14100"/>
          <ac:picMkLst>
            <pc:docMk/>
            <pc:sldMk cId="140595045" sldId="268"/>
            <ac:picMk id="11" creationId="{9ADF6325-0D92-4568-BDD5-93A54F6D8AB4}"/>
          </ac:picMkLst>
        </pc:picChg>
      </pc:sldChg>
      <pc:sldChg chg="modSp">
        <pc:chgData name="Ryan Faulk" userId="f56b3ff0-c2f9-414a-a035-409f1eec0722" providerId="ADAL" clId="{C0DA1784-6555-4643-A397-5C081F3ADDFD}" dt="2019-08-14T21:48:50.173" v="96" actId="1076"/>
        <pc:sldMkLst>
          <pc:docMk/>
          <pc:sldMk cId="3909098317" sldId="269"/>
        </pc:sldMkLst>
        <pc:picChg chg="mod">
          <ac:chgData name="Ryan Faulk" userId="f56b3ff0-c2f9-414a-a035-409f1eec0722" providerId="ADAL" clId="{C0DA1784-6555-4643-A397-5C081F3ADDFD}" dt="2019-08-14T21:48:50.173" v="96" actId="1076"/>
          <ac:picMkLst>
            <pc:docMk/>
            <pc:sldMk cId="3909098317" sldId="269"/>
            <ac:picMk id="6" creationId="{5F2640FC-1803-43E3-898E-B4DD8A329704}"/>
          </ac:picMkLst>
        </pc:picChg>
      </pc:sldChg>
      <pc:sldChg chg="modSp modAnim">
        <pc:chgData name="Ryan Faulk" userId="f56b3ff0-c2f9-414a-a035-409f1eec0722" providerId="ADAL" clId="{C0DA1784-6555-4643-A397-5C081F3ADDFD}" dt="2019-08-14T18:55:17.838" v="85" actId="255"/>
        <pc:sldMkLst>
          <pc:docMk/>
          <pc:sldMk cId="777204231" sldId="272"/>
        </pc:sldMkLst>
        <pc:spChg chg="mod">
          <ac:chgData name="Ryan Faulk" userId="f56b3ff0-c2f9-414a-a035-409f1eec0722" providerId="ADAL" clId="{C0DA1784-6555-4643-A397-5C081F3ADDFD}" dt="2019-08-14T18:55:17.838" v="85" actId="255"/>
          <ac:spMkLst>
            <pc:docMk/>
            <pc:sldMk cId="777204231" sldId="272"/>
            <ac:spMk id="4" creationId="{912488AD-32CE-425E-91B1-7729436A43EF}"/>
          </ac:spMkLst>
        </pc:spChg>
        <pc:picChg chg="mod">
          <ac:chgData name="Ryan Faulk" userId="f56b3ff0-c2f9-414a-a035-409f1eec0722" providerId="ADAL" clId="{C0DA1784-6555-4643-A397-5C081F3ADDFD}" dt="2019-08-14T17:26:22.719" v="45" actId="1440"/>
          <ac:picMkLst>
            <pc:docMk/>
            <pc:sldMk cId="777204231" sldId="272"/>
            <ac:picMk id="2" creationId="{C663DABB-5A01-490E-9AF3-CD9C109BCC9F}"/>
          </ac:picMkLst>
        </pc:picChg>
      </pc:sldChg>
      <pc:sldChg chg="addSp delSp">
        <pc:chgData name="Ryan Faulk" userId="f56b3ff0-c2f9-414a-a035-409f1eec0722" providerId="ADAL" clId="{C0DA1784-6555-4643-A397-5C081F3ADDFD}" dt="2019-08-14T21:47:54.307" v="92" actId="478"/>
        <pc:sldMkLst>
          <pc:docMk/>
          <pc:sldMk cId="3409389055" sldId="273"/>
        </pc:sldMkLst>
        <pc:spChg chg="add del">
          <ac:chgData name="Ryan Faulk" userId="f56b3ff0-c2f9-414a-a035-409f1eec0722" providerId="ADAL" clId="{C0DA1784-6555-4643-A397-5C081F3ADDFD}" dt="2019-08-14T21:47:54.307" v="92" actId="478"/>
          <ac:spMkLst>
            <pc:docMk/>
            <pc:sldMk cId="3409389055" sldId="273"/>
            <ac:spMk id="5" creationId="{5592A275-4454-4662-BD68-0277E2BE46B6}"/>
          </ac:spMkLst>
        </pc:spChg>
      </pc:sldChg>
      <pc:sldChg chg="modSp modAnim">
        <pc:chgData name="Ryan Faulk" userId="f56b3ff0-c2f9-414a-a035-409f1eec0722" providerId="ADAL" clId="{C0DA1784-6555-4643-A397-5C081F3ADDFD}" dt="2019-08-14T18:06:46.541" v="79" actId="255"/>
        <pc:sldMkLst>
          <pc:docMk/>
          <pc:sldMk cId="2364615196" sldId="284"/>
        </pc:sldMkLst>
        <pc:spChg chg="mod">
          <ac:chgData name="Ryan Faulk" userId="f56b3ff0-c2f9-414a-a035-409f1eec0722" providerId="ADAL" clId="{C0DA1784-6555-4643-A397-5C081F3ADDFD}" dt="2019-08-14T18:06:46.541" v="79" actId="255"/>
          <ac:spMkLst>
            <pc:docMk/>
            <pc:sldMk cId="2364615196" sldId="284"/>
            <ac:spMk id="4" creationId="{6FA1A33B-BC23-40C9-8177-6CFCC9E09014}"/>
          </ac:spMkLst>
        </pc:spChg>
        <pc:picChg chg="mod">
          <ac:chgData name="Ryan Faulk" userId="f56b3ff0-c2f9-414a-a035-409f1eec0722" providerId="ADAL" clId="{C0DA1784-6555-4643-A397-5C081F3ADDFD}" dt="2019-08-14T17:24:05.876" v="31" actId="1076"/>
          <ac:picMkLst>
            <pc:docMk/>
            <pc:sldMk cId="2364615196" sldId="284"/>
            <ac:picMk id="7" creationId="{AC9ED4AD-0362-48C1-A0AA-8EBC712BADB5}"/>
          </ac:picMkLst>
        </pc:picChg>
        <pc:picChg chg="mod">
          <ac:chgData name="Ryan Faulk" userId="f56b3ff0-c2f9-414a-a035-409f1eec0722" providerId="ADAL" clId="{C0DA1784-6555-4643-A397-5C081F3ADDFD}" dt="2019-08-14T17:24:15.891" v="32" actId="1076"/>
          <ac:picMkLst>
            <pc:docMk/>
            <pc:sldMk cId="2364615196" sldId="284"/>
            <ac:picMk id="9" creationId="{E51FF5B6-27F9-4737-9E14-98F596BE3727}"/>
          </ac:picMkLst>
        </pc:picChg>
        <pc:picChg chg="mod">
          <ac:chgData name="Ryan Faulk" userId="f56b3ff0-c2f9-414a-a035-409f1eec0722" providerId="ADAL" clId="{C0DA1784-6555-4643-A397-5C081F3ADDFD}" dt="2019-08-14T17:23:32.116" v="27" actId="1076"/>
          <ac:picMkLst>
            <pc:docMk/>
            <pc:sldMk cId="2364615196" sldId="284"/>
            <ac:picMk id="24" creationId="{342D9DB3-8783-436F-B678-493AA83CEE69}"/>
          </ac:picMkLst>
        </pc:picChg>
        <pc:picChg chg="mod">
          <ac:chgData name="Ryan Faulk" userId="f56b3ff0-c2f9-414a-a035-409f1eec0722" providerId="ADAL" clId="{C0DA1784-6555-4643-A397-5C081F3ADDFD}" dt="2019-08-14T17:24:02.366" v="30" actId="1076"/>
          <ac:picMkLst>
            <pc:docMk/>
            <pc:sldMk cId="2364615196" sldId="284"/>
            <ac:picMk id="26" creationId="{36374BDA-57DB-41D0-B2A8-6A5D911645AC}"/>
          </ac:picMkLst>
        </pc:picChg>
        <pc:picChg chg="mod">
          <ac:chgData name="Ryan Faulk" userId="f56b3ff0-c2f9-414a-a035-409f1eec0722" providerId="ADAL" clId="{C0DA1784-6555-4643-A397-5C081F3ADDFD}" dt="2019-08-14T17:23:41.333" v="29" actId="1076"/>
          <ac:picMkLst>
            <pc:docMk/>
            <pc:sldMk cId="2364615196" sldId="284"/>
            <ac:picMk id="28" creationId="{B4811E91-56A1-4959-A693-229D18521FFF}"/>
          </ac:picMkLst>
        </pc:picChg>
      </pc:sldChg>
      <pc:sldChg chg="delSp modSp delAnim">
        <pc:chgData name="Ryan Faulk" userId="f56b3ff0-c2f9-414a-a035-409f1eec0722" providerId="ADAL" clId="{C0DA1784-6555-4643-A397-5C081F3ADDFD}" dt="2019-08-14T17:49:07.477" v="59" actId="1076"/>
        <pc:sldMkLst>
          <pc:docMk/>
          <pc:sldMk cId="4189754011" sldId="290"/>
        </pc:sldMkLst>
        <pc:spChg chg="mod">
          <ac:chgData name="Ryan Faulk" userId="f56b3ff0-c2f9-414a-a035-409f1eec0722" providerId="ADAL" clId="{C0DA1784-6555-4643-A397-5C081F3ADDFD}" dt="2019-08-14T17:49:02.497" v="58" actId="14100"/>
          <ac:spMkLst>
            <pc:docMk/>
            <pc:sldMk cId="4189754011" sldId="290"/>
            <ac:spMk id="2" creationId="{0FAB05B3-058F-4CC1-9158-2A6BB0F47361}"/>
          </ac:spMkLst>
        </pc:spChg>
        <pc:spChg chg="del mod">
          <ac:chgData name="Ryan Faulk" userId="f56b3ff0-c2f9-414a-a035-409f1eec0722" providerId="ADAL" clId="{C0DA1784-6555-4643-A397-5C081F3ADDFD}" dt="2019-08-14T17:48:44.714" v="54" actId="478"/>
          <ac:spMkLst>
            <pc:docMk/>
            <pc:sldMk cId="4189754011" sldId="290"/>
            <ac:spMk id="3" creationId="{CB473742-9DC2-42E6-89CA-A8D74901B659}"/>
          </ac:spMkLst>
        </pc:spChg>
        <pc:picChg chg="mod">
          <ac:chgData name="Ryan Faulk" userId="f56b3ff0-c2f9-414a-a035-409f1eec0722" providerId="ADAL" clId="{C0DA1784-6555-4643-A397-5C081F3ADDFD}" dt="2019-08-14T17:49:07.477" v="59" actId="1076"/>
          <ac:picMkLst>
            <pc:docMk/>
            <pc:sldMk cId="4189754011" sldId="290"/>
            <ac:picMk id="4" creationId="{0A79F7B0-82EB-48F7-8A59-213BC18371B8}"/>
          </ac:picMkLst>
        </pc:picChg>
      </pc:sldChg>
      <pc:sldChg chg="addSp delSp modSp add delAnim modAnim">
        <pc:chgData name="Ryan Faulk" userId="f56b3ff0-c2f9-414a-a035-409f1eec0722" providerId="ADAL" clId="{C0DA1784-6555-4643-A397-5C081F3ADDFD}" dt="2019-08-14T22:28:36.343" v="103" actId="1076"/>
        <pc:sldMkLst>
          <pc:docMk/>
          <pc:sldMk cId="1083423400" sldId="291"/>
        </pc:sldMkLst>
        <pc:picChg chg="del">
          <ac:chgData name="Ryan Faulk" userId="f56b3ff0-c2f9-414a-a035-409f1eec0722" providerId="ADAL" clId="{C0DA1784-6555-4643-A397-5C081F3ADDFD}" dt="2019-08-14T22:28:30.859" v="100" actId="478"/>
          <ac:picMkLst>
            <pc:docMk/>
            <pc:sldMk cId="1083423400" sldId="291"/>
            <ac:picMk id="5" creationId="{B0C44747-DF52-42E6-95E4-9543A6B79569}"/>
          </ac:picMkLst>
        </pc:picChg>
        <pc:picChg chg="add mod">
          <ac:chgData name="Ryan Faulk" userId="f56b3ff0-c2f9-414a-a035-409f1eec0722" providerId="ADAL" clId="{C0DA1784-6555-4643-A397-5C081F3ADDFD}" dt="2019-08-14T22:28:36.343" v="103" actId="1076"/>
          <ac:picMkLst>
            <pc:docMk/>
            <pc:sldMk cId="1083423400" sldId="291"/>
            <ac:picMk id="6" creationId="{885D5257-8707-47BA-8447-F7E2195F34D1}"/>
          </ac:picMkLst>
        </pc:picChg>
      </pc:sldChg>
    </pc:docChg>
  </pc:docChgLst>
  <pc:docChgLst>
    <pc:chgData name="Bret Welshymer" userId="76e3f6ae-f224-4b66-abfb-d399451c8633" providerId="ADAL" clId="{170C7759-9CC0-4E77-981C-57D29A01A47D}"/>
    <pc:docChg chg="delSld modSld">
      <pc:chgData name="Bret Welshymer" userId="76e3f6ae-f224-4b66-abfb-d399451c8633" providerId="ADAL" clId="{170C7759-9CC0-4E77-981C-57D29A01A47D}" dt="2019-08-16T17:26:02.224" v="4" actId="6549"/>
      <pc:docMkLst>
        <pc:docMk/>
      </pc:docMkLst>
      <pc:sldChg chg="modNotesTx">
        <pc:chgData name="Bret Welshymer" userId="76e3f6ae-f224-4b66-abfb-d399451c8633" providerId="ADAL" clId="{170C7759-9CC0-4E77-981C-57D29A01A47D}" dt="2019-08-16T17:25:30.635" v="1" actId="6549"/>
        <pc:sldMkLst>
          <pc:docMk/>
          <pc:sldMk cId="2196961606" sldId="267"/>
        </pc:sldMkLst>
      </pc:sldChg>
      <pc:sldChg chg="modNotesTx">
        <pc:chgData name="Bret Welshymer" userId="76e3f6ae-f224-4b66-abfb-d399451c8633" providerId="ADAL" clId="{170C7759-9CC0-4E77-981C-57D29A01A47D}" dt="2019-08-16T17:25:41.683" v="2" actId="5793"/>
        <pc:sldMkLst>
          <pc:docMk/>
          <pc:sldMk cId="3408068487" sldId="271"/>
        </pc:sldMkLst>
      </pc:sldChg>
      <pc:sldChg chg="modNotesTx">
        <pc:chgData name="Bret Welshymer" userId="76e3f6ae-f224-4b66-abfb-d399451c8633" providerId="ADAL" clId="{170C7759-9CC0-4E77-981C-57D29A01A47D}" dt="2019-08-16T17:25:49.523" v="3" actId="5793"/>
        <pc:sldMkLst>
          <pc:docMk/>
          <pc:sldMk cId="777204231" sldId="272"/>
        </pc:sldMkLst>
      </pc:sldChg>
      <pc:sldChg chg="modNotesTx">
        <pc:chgData name="Bret Welshymer" userId="76e3f6ae-f224-4b66-abfb-d399451c8633" providerId="ADAL" clId="{170C7759-9CC0-4E77-981C-57D29A01A47D}" dt="2019-08-16T17:26:02.224" v="4" actId="6549"/>
        <pc:sldMkLst>
          <pc:docMk/>
          <pc:sldMk cId="1083423400" sldId="291"/>
        </pc:sldMkLst>
      </pc:sldChg>
    </pc:docChg>
  </pc:docChgLst>
  <pc:docChgLst>
    <pc:chgData name="Bret Welshymer" userId="76e3f6ae-f224-4b66-abfb-d399451c8633" providerId="ADAL" clId="{75E149BA-BF11-40F4-B22C-5B1742A54F82}"/>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51A471-9881-4617-B1CD-33FA74B58F9B}"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8553F79-DCF1-43E2-8AF6-64474FDB6EE9}">
      <dgm:prSet phldrT="[Text]"/>
      <dgm:spPr/>
      <dgm:t>
        <a:bodyPr/>
        <a:lstStyle/>
        <a:p>
          <a:r>
            <a:rPr lang="en-US">
              <a:cs typeface="Calibri Light"/>
            </a:rPr>
            <a:t>Pairing Buddies with Friends</a:t>
          </a:r>
        </a:p>
      </dgm:t>
    </dgm:pt>
    <dgm:pt modelId="{75054C7D-9BD2-446E-B3D5-6416F323E75E}" type="parTrans" cxnId="{3A897F9B-39E1-4008-909A-378B8A5F88D7}">
      <dgm:prSet/>
      <dgm:spPr/>
      <dgm:t>
        <a:bodyPr/>
        <a:lstStyle/>
        <a:p>
          <a:endParaRPr lang="en-US"/>
        </a:p>
      </dgm:t>
    </dgm:pt>
    <dgm:pt modelId="{B4DDA77E-6D4A-4450-A284-5ABE2D8E75E1}" type="sibTrans" cxnId="{3A897F9B-39E1-4008-909A-378B8A5F88D7}">
      <dgm:prSet/>
      <dgm:spPr/>
      <dgm:t>
        <a:bodyPr/>
        <a:lstStyle/>
        <a:p>
          <a:endParaRPr lang="en-US"/>
        </a:p>
      </dgm:t>
    </dgm:pt>
    <dgm:pt modelId="{D6100F1F-F991-402E-84FA-EDC4E554D506}">
      <dgm:prSet phldrT="[Text]"/>
      <dgm:spPr/>
      <dgm:t>
        <a:bodyPr/>
        <a:lstStyle/>
        <a:p>
          <a:r>
            <a:rPr lang="en-US">
              <a:cs typeface="Calibri Light"/>
            </a:rPr>
            <a:t>When a Diagnosis is Suspected</a:t>
          </a:r>
        </a:p>
      </dgm:t>
    </dgm:pt>
    <dgm:pt modelId="{A596387A-0EB0-489B-A307-4C61848A806A}" type="parTrans" cxnId="{4F8297CE-F1B3-47CF-9323-73D2B7353EC5}">
      <dgm:prSet/>
      <dgm:spPr/>
      <dgm:t>
        <a:bodyPr/>
        <a:lstStyle/>
        <a:p>
          <a:endParaRPr lang="en-US"/>
        </a:p>
      </dgm:t>
    </dgm:pt>
    <dgm:pt modelId="{EF55E250-5DC0-4C1D-8B89-69F465B906D8}" type="sibTrans" cxnId="{4F8297CE-F1B3-47CF-9323-73D2B7353EC5}">
      <dgm:prSet/>
      <dgm:spPr/>
      <dgm:t>
        <a:bodyPr/>
        <a:lstStyle/>
        <a:p>
          <a:endParaRPr lang="en-US"/>
        </a:p>
      </dgm:t>
    </dgm:pt>
    <dgm:pt modelId="{EDB63EFF-83AE-40E4-8ABC-1D3C3AC1FDE1}">
      <dgm:prSet phldrT="[Text]"/>
      <dgm:spPr/>
      <dgm:t>
        <a:bodyPr/>
        <a:lstStyle/>
        <a:p>
          <a:r>
            <a:rPr lang="en-US">
              <a:cs typeface="Calibri Light"/>
            </a:rPr>
            <a:t>Family Vounteers</a:t>
          </a:r>
        </a:p>
      </dgm:t>
    </dgm:pt>
    <dgm:pt modelId="{BAD34DC9-1168-4BF9-9DC9-616D709BEB18}" type="parTrans" cxnId="{5A6C3EDE-E577-4E3F-A917-10634103DD35}">
      <dgm:prSet/>
      <dgm:spPr/>
      <dgm:t>
        <a:bodyPr/>
        <a:lstStyle/>
        <a:p>
          <a:endParaRPr lang="en-US"/>
        </a:p>
      </dgm:t>
    </dgm:pt>
    <dgm:pt modelId="{90F92F59-12CC-40AE-AD70-D4CD9E0B0CB2}" type="sibTrans" cxnId="{5A6C3EDE-E577-4E3F-A917-10634103DD35}">
      <dgm:prSet/>
      <dgm:spPr/>
      <dgm:t>
        <a:bodyPr/>
        <a:lstStyle/>
        <a:p>
          <a:endParaRPr lang="en-US"/>
        </a:p>
      </dgm:t>
    </dgm:pt>
    <dgm:pt modelId="{9DFEFDEB-F991-4D33-B677-C7D2C2D3F5FE}">
      <dgm:prSet phldrT="[Text]"/>
      <dgm:spPr/>
      <dgm:t>
        <a:bodyPr/>
        <a:lstStyle/>
        <a:p>
          <a:r>
            <a:rPr lang="en-US">
              <a:cs typeface="Calibri Light"/>
            </a:rPr>
            <a:t>Scheduling</a:t>
          </a:r>
        </a:p>
      </dgm:t>
    </dgm:pt>
    <dgm:pt modelId="{26A263EC-44FA-49D9-AEBF-E7A04ABB4BAB}" type="parTrans" cxnId="{B9770982-AF29-455E-B1B6-F5A6E48A14A9}">
      <dgm:prSet/>
      <dgm:spPr/>
      <dgm:t>
        <a:bodyPr/>
        <a:lstStyle/>
        <a:p>
          <a:endParaRPr lang="en-US"/>
        </a:p>
      </dgm:t>
    </dgm:pt>
    <dgm:pt modelId="{AC24B0B6-4CAA-4157-9723-B928BE730B17}" type="sibTrans" cxnId="{B9770982-AF29-455E-B1B6-F5A6E48A14A9}">
      <dgm:prSet/>
      <dgm:spPr/>
      <dgm:t>
        <a:bodyPr/>
        <a:lstStyle/>
        <a:p>
          <a:endParaRPr lang="en-US"/>
        </a:p>
      </dgm:t>
    </dgm:pt>
    <dgm:pt modelId="{B20A9B4F-5C99-4CC2-BD05-9A243393C702}">
      <dgm:prSet phldrT="[Text]"/>
      <dgm:spPr/>
      <dgm:t>
        <a:bodyPr/>
        <a:lstStyle/>
        <a:p>
          <a:r>
            <a:rPr lang="en-US">
              <a:cs typeface="Calibri Light"/>
            </a:rPr>
            <a:t>Buddy Support</a:t>
          </a:r>
        </a:p>
      </dgm:t>
    </dgm:pt>
    <dgm:pt modelId="{E5E9CB7F-E49A-49E2-ACCE-B2A24205D1DA}" type="parTrans" cxnId="{08E1E3BE-8355-4D3F-ABF6-96404E880B6B}">
      <dgm:prSet/>
      <dgm:spPr/>
      <dgm:t>
        <a:bodyPr/>
        <a:lstStyle/>
        <a:p>
          <a:endParaRPr lang="en-US"/>
        </a:p>
      </dgm:t>
    </dgm:pt>
    <dgm:pt modelId="{D9F25A61-987F-4287-842A-AFE2C65C6E21}" type="sibTrans" cxnId="{08E1E3BE-8355-4D3F-ABF6-96404E880B6B}">
      <dgm:prSet/>
      <dgm:spPr/>
      <dgm:t>
        <a:bodyPr/>
        <a:lstStyle/>
        <a:p>
          <a:endParaRPr lang="en-US"/>
        </a:p>
      </dgm:t>
    </dgm:pt>
    <dgm:pt modelId="{D23F846F-896C-42CB-9D84-FF77676E404E}" type="pres">
      <dgm:prSet presAssocID="{DE51A471-9881-4617-B1CD-33FA74B58F9B}" presName="Name0" presStyleCnt="0">
        <dgm:presLayoutVars>
          <dgm:dir/>
          <dgm:resizeHandles val="exact"/>
        </dgm:presLayoutVars>
      </dgm:prSet>
      <dgm:spPr/>
    </dgm:pt>
    <dgm:pt modelId="{8F974D0C-1907-435C-9445-E2CA358D2EC4}" type="pres">
      <dgm:prSet presAssocID="{28553F79-DCF1-43E2-8AF6-64474FDB6EE9}" presName="Name5" presStyleLbl="vennNode1" presStyleIdx="0" presStyleCnt="5">
        <dgm:presLayoutVars>
          <dgm:bulletEnabled val="1"/>
        </dgm:presLayoutVars>
      </dgm:prSet>
      <dgm:spPr/>
    </dgm:pt>
    <dgm:pt modelId="{67C9840E-3A31-41D8-BE77-6CD359278075}" type="pres">
      <dgm:prSet presAssocID="{B4DDA77E-6D4A-4450-A284-5ABE2D8E75E1}" presName="space" presStyleCnt="0"/>
      <dgm:spPr/>
    </dgm:pt>
    <dgm:pt modelId="{D8EEADAC-8762-4810-B304-D98DBA5F8668}" type="pres">
      <dgm:prSet presAssocID="{D6100F1F-F991-402E-84FA-EDC4E554D506}" presName="Name5" presStyleLbl="vennNode1" presStyleIdx="1" presStyleCnt="5">
        <dgm:presLayoutVars>
          <dgm:bulletEnabled val="1"/>
        </dgm:presLayoutVars>
      </dgm:prSet>
      <dgm:spPr/>
    </dgm:pt>
    <dgm:pt modelId="{3FFAA47F-D119-493E-A3E7-4F9073EEBE23}" type="pres">
      <dgm:prSet presAssocID="{EF55E250-5DC0-4C1D-8B89-69F465B906D8}" presName="space" presStyleCnt="0"/>
      <dgm:spPr/>
    </dgm:pt>
    <dgm:pt modelId="{001753E1-9C55-480D-A27E-9FEF2BF9A58C}" type="pres">
      <dgm:prSet presAssocID="{EDB63EFF-83AE-40E4-8ABC-1D3C3AC1FDE1}" presName="Name5" presStyleLbl="vennNode1" presStyleIdx="2" presStyleCnt="5">
        <dgm:presLayoutVars>
          <dgm:bulletEnabled val="1"/>
        </dgm:presLayoutVars>
      </dgm:prSet>
      <dgm:spPr/>
    </dgm:pt>
    <dgm:pt modelId="{AC3E6D47-302D-427E-867E-36942BC92198}" type="pres">
      <dgm:prSet presAssocID="{90F92F59-12CC-40AE-AD70-D4CD9E0B0CB2}" presName="space" presStyleCnt="0"/>
      <dgm:spPr/>
    </dgm:pt>
    <dgm:pt modelId="{9BF8F86B-BE58-45DB-A864-58961F812180}" type="pres">
      <dgm:prSet presAssocID="{9DFEFDEB-F991-4D33-B677-C7D2C2D3F5FE}" presName="Name5" presStyleLbl="vennNode1" presStyleIdx="3" presStyleCnt="5">
        <dgm:presLayoutVars>
          <dgm:bulletEnabled val="1"/>
        </dgm:presLayoutVars>
      </dgm:prSet>
      <dgm:spPr/>
    </dgm:pt>
    <dgm:pt modelId="{B960C261-95DB-4D2D-9A1D-99555AD591DF}" type="pres">
      <dgm:prSet presAssocID="{AC24B0B6-4CAA-4157-9723-B928BE730B17}" presName="space" presStyleCnt="0"/>
      <dgm:spPr/>
    </dgm:pt>
    <dgm:pt modelId="{9D31721D-61A0-4B90-9631-BDF35870779C}" type="pres">
      <dgm:prSet presAssocID="{B20A9B4F-5C99-4CC2-BD05-9A243393C702}" presName="Name5" presStyleLbl="vennNode1" presStyleIdx="4" presStyleCnt="5">
        <dgm:presLayoutVars>
          <dgm:bulletEnabled val="1"/>
        </dgm:presLayoutVars>
      </dgm:prSet>
      <dgm:spPr/>
    </dgm:pt>
  </dgm:ptLst>
  <dgm:cxnLst>
    <dgm:cxn modelId="{1F886427-E1E0-4715-823E-49E5BA8B1565}" type="presOf" srcId="{B20A9B4F-5C99-4CC2-BD05-9A243393C702}" destId="{9D31721D-61A0-4B90-9631-BDF35870779C}" srcOrd="0" destOrd="0" presId="urn:microsoft.com/office/officeart/2005/8/layout/venn3"/>
    <dgm:cxn modelId="{A5A6D72D-C377-4B88-A90B-D98E8B1E6183}" type="presOf" srcId="{DE51A471-9881-4617-B1CD-33FA74B58F9B}" destId="{D23F846F-896C-42CB-9D84-FF77676E404E}" srcOrd="0" destOrd="0" presId="urn:microsoft.com/office/officeart/2005/8/layout/venn3"/>
    <dgm:cxn modelId="{FAF8C575-2486-48F8-B507-3BA133AB9BA2}" type="presOf" srcId="{28553F79-DCF1-43E2-8AF6-64474FDB6EE9}" destId="{8F974D0C-1907-435C-9445-E2CA358D2EC4}" srcOrd="0" destOrd="0" presId="urn:microsoft.com/office/officeart/2005/8/layout/venn3"/>
    <dgm:cxn modelId="{B9770982-AF29-455E-B1B6-F5A6E48A14A9}" srcId="{DE51A471-9881-4617-B1CD-33FA74B58F9B}" destId="{9DFEFDEB-F991-4D33-B677-C7D2C2D3F5FE}" srcOrd="3" destOrd="0" parTransId="{26A263EC-44FA-49D9-AEBF-E7A04ABB4BAB}" sibTransId="{AC24B0B6-4CAA-4157-9723-B928BE730B17}"/>
    <dgm:cxn modelId="{3A897F9B-39E1-4008-909A-378B8A5F88D7}" srcId="{DE51A471-9881-4617-B1CD-33FA74B58F9B}" destId="{28553F79-DCF1-43E2-8AF6-64474FDB6EE9}" srcOrd="0" destOrd="0" parTransId="{75054C7D-9BD2-446E-B3D5-6416F323E75E}" sibTransId="{B4DDA77E-6D4A-4450-A284-5ABE2D8E75E1}"/>
    <dgm:cxn modelId="{A470D3A1-2513-456C-9F30-78CC0D8801FD}" type="presOf" srcId="{9DFEFDEB-F991-4D33-B677-C7D2C2D3F5FE}" destId="{9BF8F86B-BE58-45DB-A864-58961F812180}" srcOrd="0" destOrd="0" presId="urn:microsoft.com/office/officeart/2005/8/layout/venn3"/>
    <dgm:cxn modelId="{08E1E3BE-8355-4D3F-ABF6-96404E880B6B}" srcId="{DE51A471-9881-4617-B1CD-33FA74B58F9B}" destId="{B20A9B4F-5C99-4CC2-BD05-9A243393C702}" srcOrd="4" destOrd="0" parTransId="{E5E9CB7F-E49A-49E2-ACCE-B2A24205D1DA}" sibTransId="{D9F25A61-987F-4287-842A-AFE2C65C6E21}"/>
    <dgm:cxn modelId="{99DF19C6-E96E-4A28-856A-751DEB52DB12}" type="presOf" srcId="{EDB63EFF-83AE-40E4-8ABC-1D3C3AC1FDE1}" destId="{001753E1-9C55-480D-A27E-9FEF2BF9A58C}" srcOrd="0" destOrd="0" presId="urn:microsoft.com/office/officeart/2005/8/layout/venn3"/>
    <dgm:cxn modelId="{CDC0F4C7-538A-444D-9DB6-FE9E8709DD8C}" type="presOf" srcId="{D6100F1F-F991-402E-84FA-EDC4E554D506}" destId="{D8EEADAC-8762-4810-B304-D98DBA5F8668}" srcOrd="0" destOrd="0" presId="urn:microsoft.com/office/officeart/2005/8/layout/venn3"/>
    <dgm:cxn modelId="{4F8297CE-F1B3-47CF-9323-73D2B7353EC5}" srcId="{DE51A471-9881-4617-B1CD-33FA74B58F9B}" destId="{D6100F1F-F991-402E-84FA-EDC4E554D506}" srcOrd="1" destOrd="0" parTransId="{A596387A-0EB0-489B-A307-4C61848A806A}" sibTransId="{EF55E250-5DC0-4C1D-8B89-69F465B906D8}"/>
    <dgm:cxn modelId="{5A6C3EDE-E577-4E3F-A917-10634103DD35}" srcId="{DE51A471-9881-4617-B1CD-33FA74B58F9B}" destId="{EDB63EFF-83AE-40E4-8ABC-1D3C3AC1FDE1}" srcOrd="2" destOrd="0" parTransId="{BAD34DC9-1168-4BF9-9DC9-616D709BEB18}" sibTransId="{90F92F59-12CC-40AE-AD70-D4CD9E0B0CB2}"/>
    <dgm:cxn modelId="{8626952E-CB53-4976-863B-8B43E75377C6}" type="presParOf" srcId="{D23F846F-896C-42CB-9D84-FF77676E404E}" destId="{8F974D0C-1907-435C-9445-E2CA358D2EC4}" srcOrd="0" destOrd="0" presId="urn:microsoft.com/office/officeart/2005/8/layout/venn3"/>
    <dgm:cxn modelId="{8B81FD67-A09D-437B-9068-3430DF19CD37}" type="presParOf" srcId="{D23F846F-896C-42CB-9D84-FF77676E404E}" destId="{67C9840E-3A31-41D8-BE77-6CD359278075}" srcOrd="1" destOrd="0" presId="urn:microsoft.com/office/officeart/2005/8/layout/venn3"/>
    <dgm:cxn modelId="{1324D797-F530-4CF8-8764-99DE620181B0}" type="presParOf" srcId="{D23F846F-896C-42CB-9D84-FF77676E404E}" destId="{D8EEADAC-8762-4810-B304-D98DBA5F8668}" srcOrd="2" destOrd="0" presId="urn:microsoft.com/office/officeart/2005/8/layout/venn3"/>
    <dgm:cxn modelId="{21FEF0AD-E1F3-43D6-8D70-B4DD54E41EEC}" type="presParOf" srcId="{D23F846F-896C-42CB-9D84-FF77676E404E}" destId="{3FFAA47F-D119-493E-A3E7-4F9073EEBE23}" srcOrd="3" destOrd="0" presId="urn:microsoft.com/office/officeart/2005/8/layout/venn3"/>
    <dgm:cxn modelId="{A7243BF3-9790-4923-91AA-EC200372D4CF}" type="presParOf" srcId="{D23F846F-896C-42CB-9D84-FF77676E404E}" destId="{001753E1-9C55-480D-A27E-9FEF2BF9A58C}" srcOrd="4" destOrd="0" presId="urn:microsoft.com/office/officeart/2005/8/layout/venn3"/>
    <dgm:cxn modelId="{84105A68-A6B5-4238-8C37-1331BE48D594}" type="presParOf" srcId="{D23F846F-896C-42CB-9D84-FF77676E404E}" destId="{AC3E6D47-302D-427E-867E-36942BC92198}" srcOrd="5" destOrd="0" presId="urn:microsoft.com/office/officeart/2005/8/layout/venn3"/>
    <dgm:cxn modelId="{82BE86A1-A363-45CA-98DA-8B8F1BD82B8D}" type="presParOf" srcId="{D23F846F-896C-42CB-9D84-FF77676E404E}" destId="{9BF8F86B-BE58-45DB-A864-58961F812180}" srcOrd="6" destOrd="0" presId="urn:microsoft.com/office/officeart/2005/8/layout/venn3"/>
    <dgm:cxn modelId="{DA966DB6-9057-434A-87FD-02DB8446B979}" type="presParOf" srcId="{D23F846F-896C-42CB-9D84-FF77676E404E}" destId="{B960C261-95DB-4D2D-9A1D-99555AD591DF}" srcOrd="7" destOrd="0" presId="urn:microsoft.com/office/officeart/2005/8/layout/venn3"/>
    <dgm:cxn modelId="{3557A504-53C7-4CA6-AB9C-E4CEF1D5C7DA}" type="presParOf" srcId="{D23F846F-896C-42CB-9D84-FF77676E404E}" destId="{9D31721D-61A0-4B90-9631-BDF35870779C}"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74D0C-1907-435C-9445-E2CA358D2EC4}">
      <dsp:nvSpPr>
        <dsp:cNvPr id="0" name=""/>
        <dsp:cNvSpPr/>
      </dsp:nvSpPr>
      <dsp:spPr>
        <a:xfrm>
          <a:off x="1462" y="1214305"/>
          <a:ext cx="2851763" cy="285176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6942" tIns="38100" rIns="156942" bIns="38100" numCol="1" spcCol="1270" anchor="ctr" anchorCtr="0">
          <a:noAutofit/>
        </a:bodyPr>
        <a:lstStyle/>
        <a:p>
          <a:pPr marL="0" lvl="0" indent="0" algn="ctr" defTabSz="1333500">
            <a:lnSpc>
              <a:spcPct val="90000"/>
            </a:lnSpc>
            <a:spcBef>
              <a:spcPct val="0"/>
            </a:spcBef>
            <a:spcAft>
              <a:spcPct val="35000"/>
            </a:spcAft>
            <a:buNone/>
          </a:pPr>
          <a:r>
            <a:rPr lang="en-US" sz="3000" kern="1200">
              <a:cs typeface="Calibri Light"/>
            </a:rPr>
            <a:t>Pairing Buddies with Friends</a:t>
          </a:r>
        </a:p>
      </dsp:txBody>
      <dsp:txXfrm>
        <a:off x="419093" y="1631936"/>
        <a:ext cx="2016501" cy="2016501"/>
      </dsp:txXfrm>
    </dsp:sp>
    <dsp:sp modelId="{D8EEADAC-8762-4810-B304-D98DBA5F8668}">
      <dsp:nvSpPr>
        <dsp:cNvPr id="0" name=""/>
        <dsp:cNvSpPr/>
      </dsp:nvSpPr>
      <dsp:spPr>
        <a:xfrm>
          <a:off x="2282873" y="1214305"/>
          <a:ext cx="2851763" cy="285176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6942" tIns="38100" rIns="156942" bIns="38100" numCol="1" spcCol="1270" anchor="ctr" anchorCtr="0">
          <a:noAutofit/>
        </a:bodyPr>
        <a:lstStyle/>
        <a:p>
          <a:pPr marL="0" lvl="0" indent="0" algn="ctr" defTabSz="1333500">
            <a:lnSpc>
              <a:spcPct val="90000"/>
            </a:lnSpc>
            <a:spcBef>
              <a:spcPct val="0"/>
            </a:spcBef>
            <a:spcAft>
              <a:spcPct val="35000"/>
            </a:spcAft>
            <a:buNone/>
          </a:pPr>
          <a:r>
            <a:rPr lang="en-US" sz="3000" kern="1200">
              <a:cs typeface="Calibri Light"/>
            </a:rPr>
            <a:t>When a Diagnosis is Suspected</a:t>
          </a:r>
        </a:p>
      </dsp:txBody>
      <dsp:txXfrm>
        <a:off x="2700504" y="1631936"/>
        <a:ext cx="2016501" cy="2016501"/>
      </dsp:txXfrm>
    </dsp:sp>
    <dsp:sp modelId="{001753E1-9C55-480D-A27E-9FEF2BF9A58C}">
      <dsp:nvSpPr>
        <dsp:cNvPr id="0" name=""/>
        <dsp:cNvSpPr/>
      </dsp:nvSpPr>
      <dsp:spPr>
        <a:xfrm>
          <a:off x="4564283" y="1214305"/>
          <a:ext cx="2851763" cy="285176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6942" tIns="38100" rIns="156942" bIns="38100" numCol="1" spcCol="1270" anchor="ctr" anchorCtr="0">
          <a:noAutofit/>
        </a:bodyPr>
        <a:lstStyle/>
        <a:p>
          <a:pPr marL="0" lvl="0" indent="0" algn="ctr" defTabSz="1333500">
            <a:lnSpc>
              <a:spcPct val="90000"/>
            </a:lnSpc>
            <a:spcBef>
              <a:spcPct val="0"/>
            </a:spcBef>
            <a:spcAft>
              <a:spcPct val="35000"/>
            </a:spcAft>
            <a:buNone/>
          </a:pPr>
          <a:r>
            <a:rPr lang="en-US" sz="3000" kern="1200">
              <a:cs typeface="Calibri Light"/>
            </a:rPr>
            <a:t>Family Vounteers</a:t>
          </a:r>
        </a:p>
      </dsp:txBody>
      <dsp:txXfrm>
        <a:off x="4981914" y="1631936"/>
        <a:ext cx="2016501" cy="2016501"/>
      </dsp:txXfrm>
    </dsp:sp>
    <dsp:sp modelId="{9BF8F86B-BE58-45DB-A864-58961F812180}">
      <dsp:nvSpPr>
        <dsp:cNvPr id="0" name=""/>
        <dsp:cNvSpPr/>
      </dsp:nvSpPr>
      <dsp:spPr>
        <a:xfrm>
          <a:off x="6845694" y="1214305"/>
          <a:ext cx="2851763" cy="285176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6942" tIns="38100" rIns="156942" bIns="38100" numCol="1" spcCol="1270" anchor="ctr" anchorCtr="0">
          <a:noAutofit/>
        </a:bodyPr>
        <a:lstStyle/>
        <a:p>
          <a:pPr marL="0" lvl="0" indent="0" algn="ctr" defTabSz="1333500">
            <a:lnSpc>
              <a:spcPct val="90000"/>
            </a:lnSpc>
            <a:spcBef>
              <a:spcPct val="0"/>
            </a:spcBef>
            <a:spcAft>
              <a:spcPct val="35000"/>
            </a:spcAft>
            <a:buNone/>
          </a:pPr>
          <a:r>
            <a:rPr lang="en-US" sz="3000" kern="1200">
              <a:cs typeface="Calibri Light"/>
            </a:rPr>
            <a:t>Scheduling</a:t>
          </a:r>
        </a:p>
      </dsp:txBody>
      <dsp:txXfrm>
        <a:off x="7263325" y="1631936"/>
        <a:ext cx="2016501" cy="2016501"/>
      </dsp:txXfrm>
    </dsp:sp>
    <dsp:sp modelId="{9D31721D-61A0-4B90-9631-BDF35870779C}">
      <dsp:nvSpPr>
        <dsp:cNvPr id="0" name=""/>
        <dsp:cNvSpPr/>
      </dsp:nvSpPr>
      <dsp:spPr>
        <a:xfrm>
          <a:off x="9127105" y="1214305"/>
          <a:ext cx="2851763" cy="285176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6942" tIns="38100" rIns="156942" bIns="38100" numCol="1" spcCol="1270" anchor="ctr" anchorCtr="0">
          <a:noAutofit/>
        </a:bodyPr>
        <a:lstStyle/>
        <a:p>
          <a:pPr marL="0" lvl="0" indent="0" algn="ctr" defTabSz="1333500">
            <a:lnSpc>
              <a:spcPct val="90000"/>
            </a:lnSpc>
            <a:spcBef>
              <a:spcPct val="0"/>
            </a:spcBef>
            <a:spcAft>
              <a:spcPct val="35000"/>
            </a:spcAft>
            <a:buNone/>
          </a:pPr>
          <a:r>
            <a:rPr lang="en-US" sz="3000" kern="1200">
              <a:cs typeface="Calibri Light"/>
            </a:rPr>
            <a:t>Buddy Support</a:t>
          </a:r>
        </a:p>
      </dsp:txBody>
      <dsp:txXfrm>
        <a:off x="9544736" y="1631936"/>
        <a:ext cx="2016501" cy="2016501"/>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1548935"/>
          </a:xfrm>
          <a:prstGeom prst="rect">
            <a:avLst/>
          </a:prstGeom>
        </p:spPr>
        <p:txBody>
          <a:bodyPr vert="horz" lIns="166885" tIns="83442" rIns="166885" bIns="83442" rtlCol="0"/>
          <a:lstStyle>
            <a:lvl1pPr algn="l">
              <a:defRPr sz="2200"/>
            </a:lvl1pPr>
          </a:lstStyle>
          <a:p>
            <a:endParaRPr lang="en-US"/>
          </a:p>
        </p:txBody>
      </p:sp>
      <p:sp>
        <p:nvSpPr>
          <p:cNvPr id="3" name="Date Placeholder 2"/>
          <p:cNvSpPr>
            <a:spLocks noGrp="1"/>
          </p:cNvSpPr>
          <p:nvPr>
            <p:ph type="dt" idx="1"/>
          </p:nvPr>
        </p:nvSpPr>
        <p:spPr>
          <a:xfrm>
            <a:off x="5265810" y="0"/>
            <a:ext cx="4028440" cy="1548935"/>
          </a:xfrm>
          <a:prstGeom prst="rect">
            <a:avLst/>
          </a:prstGeom>
        </p:spPr>
        <p:txBody>
          <a:bodyPr vert="horz" lIns="166885" tIns="83442" rIns="166885" bIns="83442" rtlCol="0"/>
          <a:lstStyle>
            <a:lvl1pPr algn="r">
              <a:defRPr sz="2200"/>
            </a:lvl1pPr>
          </a:lstStyle>
          <a:p>
            <a:fld id="{2351657A-A256-4F08-8C21-62C2F5E09A35}" type="datetimeFigureOut">
              <a:rPr lang="en-US" smtClean="0"/>
              <a:t>8/16/2019</a:t>
            </a:fld>
            <a:endParaRPr lang="en-US"/>
          </a:p>
        </p:txBody>
      </p:sp>
      <p:sp>
        <p:nvSpPr>
          <p:cNvPr id="4" name="Slide Image Placeholder 3"/>
          <p:cNvSpPr>
            <a:spLocks noGrp="1" noRot="1" noChangeAspect="1"/>
          </p:cNvSpPr>
          <p:nvPr>
            <p:ph type="sldImg" idx="2"/>
          </p:nvPr>
        </p:nvSpPr>
        <p:spPr>
          <a:xfrm>
            <a:off x="-4613275" y="3859213"/>
            <a:ext cx="18522950" cy="10418762"/>
          </a:xfrm>
          <a:prstGeom prst="rect">
            <a:avLst/>
          </a:prstGeom>
          <a:noFill/>
          <a:ln w="12700">
            <a:solidFill>
              <a:prstClr val="black"/>
            </a:solidFill>
          </a:ln>
        </p:spPr>
        <p:txBody>
          <a:bodyPr vert="horz" lIns="166885" tIns="83442" rIns="166885" bIns="83442" rtlCol="0" anchor="ctr"/>
          <a:lstStyle/>
          <a:p>
            <a:endParaRPr lang="en-US"/>
          </a:p>
        </p:txBody>
      </p:sp>
      <p:sp>
        <p:nvSpPr>
          <p:cNvPr id="5" name="Notes Placeholder 4"/>
          <p:cNvSpPr>
            <a:spLocks noGrp="1"/>
          </p:cNvSpPr>
          <p:nvPr>
            <p:ph type="body" sz="quarter" idx="3"/>
          </p:nvPr>
        </p:nvSpPr>
        <p:spPr>
          <a:xfrm>
            <a:off x="929640" y="14856903"/>
            <a:ext cx="7437120" cy="12155648"/>
          </a:xfrm>
          <a:prstGeom prst="rect">
            <a:avLst/>
          </a:prstGeom>
        </p:spPr>
        <p:txBody>
          <a:bodyPr vert="horz" lIns="166885" tIns="83442" rIns="166885" bIns="8344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29322556"/>
            <a:ext cx="4028440" cy="1548933"/>
          </a:xfrm>
          <a:prstGeom prst="rect">
            <a:avLst/>
          </a:prstGeom>
        </p:spPr>
        <p:txBody>
          <a:bodyPr vert="horz" lIns="166885" tIns="83442" rIns="166885" bIns="83442" rtlCol="0" anchor="b"/>
          <a:lstStyle>
            <a:lvl1pPr algn="l">
              <a:defRPr sz="2200"/>
            </a:lvl1pPr>
          </a:lstStyle>
          <a:p>
            <a:endParaRPr lang="en-US"/>
          </a:p>
        </p:txBody>
      </p:sp>
      <p:sp>
        <p:nvSpPr>
          <p:cNvPr id="7" name="Slide Number Placeholder 6"/>
          <p:cNvSpPr>
            <a:spLocks noGrp="1"/>
          </p:cNvSpPr>
          <p:nvPr>
            <p:ph type="sldNum" sz="quarter" idx="5"/>
          </p:nvPr>
        </p:nvSpPr>
        <p:spPr>
          <a:xfrm>
            <a:off x="5265810" y="29322556"/>
            <a:ext cx="4028440" cy="1548933"/>
          </a:xfrm>
          <a:prstGeom prst="rect">
            <a:avLst/>
          </a:prstGeom>
        </p:spPr>
        <p:txBody>
          <a:bodyPr vert="horz" lIns="166885" tIns="83442" rIns="166885" bIns="83442" rtlCol="0" anchor="b"/>
          <a:lstStyle>
            <a:lvl1pPr algn="r">
              <a:defRPr sz="2200"/>
            </a:lvl1pPr>
          </a:lstStyle>
          <a:p>
            <a:fld id="{12EF58B6-6CB1-4A88-9CC5-4698A7C1CF72}" type="slidenum">
              <a:rPr lang="en-US" smtClean="0"/>
              <a:t>‹#›</a:t>
            </a:fld>
            <a:endParaRPr lang="en-US"/>
          </a:p>
        </p:txBody>
      </p:sp>
    </p:spTree>
    <p:extLst>
      <p:ext uri="{BB962C8B-B14F-4D97-AF65-F5344CB8AC3E}">
        <p14:creationId xmlns:p14="http://schemas.microsoft.com/office/powerpoint/2010/main" val="1164964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i="1"/>
              <a:t> </a:t>
            </a:r>
            <a:endParaRPr lang="en-US"/>
          </a:p>
        </p:txBody>
      </p:sp>
      <p:sp>
        <p:nvSpPr>
          <p:cNvPr id="4" name="Slide Number Placeholder 3"/>
          <p:cNvSpPr>
            <a:spLocks noGrp="1"/>
          </p:cNvSpPr>
          <p:nvPr>
            <p:ph type="sldNum" sz="quarter" idx="10"/>
          </p:nvPr>
        </p:nvSpPr>
        <p:spPr/>
        <p:txBody>
          <a:bodyPr/>
          <a:lstStyle/>
          <a:p>
            <a:fld id="{12EF58B6-6CB1-4A88-9CC5-4698A7C1CF72}" type="slidenum">
              <a:rPr lang="en-US" smtClean="0"/>
              <a:t>1</a:t>
            </a:fld>
            <a:endParaRPr lang="en-US"/>
          </a:p>
        </p:txBody>
      </p:sp>
    </p:spTree>
    <p:extLst>
      <p:ext uri="{BB962C8B-B14F-4D97-AF65-F5344CB8AC3E}">
        <p14:creationId xmlns:p14="http://schemas.microsoft.com/office/powerpoint/2010/main" val="1701291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34423">
              <a:buFont typeface="Arial"/>
              <a:buNone/>
              <a:defRPr/>
            </a:pPr>
            <a:endParaRPr lang="en-US"/>
          </a:p>
        </p:txBody>
      </p:sp>
      <p:sp>
        <p:nvSpPr>
          <p:cNvPr id="4" name="Slide Number Placeholder 3"/>
          <p:cNvSpPr>
            <a:spLocks noGrp="1"/>
          </p:cNvSpPr>
          <p:nvPr>
            <p:ph type="sldNum" sz="quarter" idx="10"/>
          </p:nvPr>
        </p:nvSpPr>
        <p:spPr/>
        <p:txBody>
          <a:bodyPr/>
          <a:lstStyle/>
          <a:p>
            <a:fld id="{12EF58B6-6CB1-4A88-9CC5-4698A7C1CF72}" type="slidenum">
              <a:rPr lang="en-US" smtClean="0"/>
              <a:t>10</a:t>
            </a:fld>
            <a:endParaRPr lang="en-US"/>
          </a:p>
        </p:txBody>
      </p:sp>
    </p:spTree>
    <p:extLst>
      <p:ext uri="{BB962C8B-B14F-4D97-AF65-F5344CB8AC3E}">
        <p14:creationId xmlns:p14="http://schemas.microsoft.com/office/powerpoint/2010/main" val="190643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EF58B6-6CB1-4A88-9CC5-4698A7C1CF72}" type="slidenum">
              <a:rPr lang="en-US" smtClean="0"/>
              <a:t>11</a:t>
            </a:fld>
            <a:endParaRPr lang="en-US"/>
          </a:p>
        </p:txBody>
      </p:sp>
    </p:spTree>
    <p:extLst>
      <p:ext uri="{BB962C8B-B14F-4D97-AF65-F5344CB8AC3E}">
        <p14:creationId xmlns:p14="http://schemas.microsoft.com/office/powerpoint/2010/main" val="511255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10"/>
          </p:nvPr>
        </p:nvSpPr>
        <p:spPr/>
        <p:txBody>
          <a:bodyPr/>
          <a:lstStyle/>
          <a:p>
            <a:fld id="{12EF58B6-6CB1-4A88-9CC5-4698A7C1CF72}" type="slidenum">
              <a:rPr lang="en-US" smtClean="0"/>
              <a:t>12</a:t>
            </a:fld>
            <a:endParaRPr lang="en-US"/>
          </a:p>
        </p:txBody>
      </p:sp>
    </p:spTree>
    <p:extLst>
      <p:ext uri="{BB962C8B-B14F-4D97-AF65-F5344CB8AC3E}">
        <p14:creationId xmlns:p14="http://schemas.microsoft.com/office/powerpoint/2010/main" val="2178322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2EF58B6-6CB1-4A88-9CC5-4698A7C1CF72}" type="slidenum">
              <a:rPr lang="en-US" smtClean="0"/>
              <a:t>13</a:t>
            </a:fld>
            <a:endParaRPr lang="en-US"/>
          </a:p>
        </p:txBody>
      </p:sp>
    </p:spTree>
    <p:extLst>
      <p:ext uri="{BB962C8B-B14F-4D97-AF65-F5344CB8AC3E}">
        <p14:creationId xmlns:p14="http://schemas.microsoft.com/office/powerpoint/2010/main" val="3248432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EF58B6-6CB1-4A88-9CC5-4698A7C1CF72}" type="slidenum">
              <a:rPr lang="en-US" smtClean="0"/>
              <a:t>14</a:t>
            </a:fld>
            <a:endParaRPr lang="en-US"/>
          </a:p>
        </p:txBody>
      </p:sp>
    </p:spTree>
    <p:extLst>
      <p:ext uri="{BB962C8B-B14F-4D97-AF65-F5344CB8AC3E}">
        <p14:creationId xmlns:p14="http://schemas.microsoft.com/office/powerpoint/2010/main" val="4167592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D91DBF-3C16-744A-8277-CD7AE8C3A102}" type="slidenum">
              <a:rPr lang="en-US" smtClean="0"/>
              <a:t>15</a:t>
            </a:fld>
            <a:endParaRPr lang="en-US"/>
          </a:p>
        </p:txBody>
      </p:sp>
    </p:spTree>
    <p:extLst>
      <p:ext uri="{BB962C8B-B14F-4D97-AF65-F5344CB8AC3E}">
        <p14:creationId xmlns:p14="http://schemas.microsoft.com/office/powerpoint/2010/main" val="3542827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200"/>
          </a:p>
        </p:txBody>
      </p:sp>
      <p:sp>
        <p:nvSpPr>
          <p:cNvPr id="4" name="Slide Number Placeholder 3"/>
          <p:cNvSpPr>
            <a:spLocks noGrp="1"/>
          </p:cNvSpPr>
          <p:nvPr>
            <p:ph type="sldNum" sz="quarter" idx="10"/>
          </p:nvPr>
        </p:nvSpPr>
        <p:spPr/>
        <p:txBody>
          <a:bodyPr/>
          <a:lstStyle/>
          <a:p>
            <a:fld id="{12EF58B6-6CB1-4A88-9CC5-4698A7C1CF72}" type="slidenum">
              <a:rPr lang="en-US" smtClean="0"/>
              <a:t>2</a:t>
            </a:fld>
            <a:endParaRPr lang="en-US"/>
          </a:p>
        </p:txBody>
      </p:sp>
    </p:spTree>
    <p:extLst>
      <p:ext uri="{BB962C8B-B14F-4D97-AF65-F5344CB8AC3E}">
        <p14:creationId xmlns:p14="http://schemas.microsoft.com/office/powerpoint/2010/main" val="3261034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EF58B6-6CB1-4A88-9CC5-4698A7C1CF72}" type="slidenum">
              <a:rPr lang="en-US" smtClean="0"/>
              <a:t>3</a:t>
            </a:fld>
            <a:endParaRPr lang="en-US"/>
          </a:p>
        </p:txBody>
      </p:sp>
    </p:spTree>
    <p:extLst>
      <p:ext uri="{BB962C8B-B14F-4D97-AF65-F5344CB8AC3E}">
        <p14:creationId xmlns:p14="http://schemas.microsoft.com/office/powerpoint/2010/main" val="1113152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200"/>
          </a:p>
        </p:txBody>
      </p:sp>
      <p:sp>
        <p:nvSpPr>
          <p:cNvPr id="4" name="Slide Number Placeholder 3"/>
          <p:cNvSpPr>
            <a:spLocks noGrp="1"/>
          </p:cNvSpPr>
          <p:nvPr>
            <p:ph type="sldNum" sz="quarter" idx="10"/>
          </p:nvPr>
        </p:nvSpPr>
        <p:spPr/>
        <p:txBody>
          <a:bodyPr/>
          <a:lstStyle/>
          <a:p>
            <a:fld id="{12EF58B6-6CB1-4A88-9CC5-4698A7C1CF72}" type="slidenum">
              <a:rPr lang="en-US" smtClean="0"/>
              <a:t>4</a:t>
            </a:fld>
            <a:endParaRPr lang="en-US"/>
          </a:p>
        </p:txBody>
      </p:sp>
    </p:spTree>
    <p:extLst>
      <p:ext uri="{BB962C8B-B14F-4D97-AF65-F5344CB8AC3E}">
        <p14:creationId xmlns:p14="http://schemas.microsoft.com/office/powerpoint/2010/main" val="205036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EF58B6-6CB1-4A88-9CC5-4698A7C1CF72}" type="slidenum">
              <a:rPr lang="en-US" smtClean="0"/>
              <a:t>5</a:t>
            </a:fld>
            <a:endParaRPr lang="en-US"/>
          </a:p>
        </p:txBody>
      </p:sp>
    </p:spTree>
    <p:extLst>
      <p:ext uri="{BB962C8B-B14F-4D97-AF65-F5344CB8AC3E}">
        <p14:creationId xmlns:p14="http://schemas.microsoft.com/office/powerpoint/2010/main" val="2261622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2EF58B6-6CB1-4A88-9CC5-4698A7C1CF72}" type="slidenum">
              <a:rPr lang="en-US" smtClean="0"/>
              <a:t>6</a:t>
            </a:fld>
            <a:endParaRPr lang="en-US"/>
          </a:p>
        </p:txBody>
      </p:sp>
    </p:spTree>
    <p:extLst>
      <p:ext uri="{BB962C8B-B14F-4D97-AF65-F5344CB8AC3E}">
        <p14:creationId xmlns:p14="http://schemas.microsoft.com/office/powerpoint/2010/main" val="3427523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EF58B6-6CB1-4A88-9CC5-4698A7C1CF72}" type="slidenum">
              <a:rPr lang="en-US" smtClean="0"/>
              <a:t>7</a:t>
            </a:fld>
            <a:endParaRPr lang="en-US"/>
          </a:p>
        </p:txBody>
      </p:sp>
    </p:spTree>
    <p:extLst>
      <p:ext uri="{BB962C8B-B14F-4D97-AF65-F5344CB8AC3E}">
        <p14:creationId xmlns:p14="http://schemas.microsoft.com/office/powerpoint/2010/main" val="99285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panose="05050102010706020507" pitchFamily="18" charset="2"/>
              <a:buNone/>
            </a:pPr>
            <a:endParaRPr lang="en-US" sz="200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2EF58B6-6CB1-4A88-9CC5-4698A7C1CF72}" type="slidenum">
              <a:rPr lang="en-US" smtClean="0"/>
              <a:t>8</a:t>
            </a:fld>
            <a:endParaRPr lang="en-US"/>
          </a:p>
        </p:txBody>
      </p:sp>
    </p:spTree>
    <p:extLst>
      <p:ext uri="{BB962C8B-B14F-4D97-AF65-F5344CB8AC3E}">
        <p14:creationId xmlns:p14="http://schemas.microsoft.com/office/powerpoint/2010/main" val="1297846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2EF58B6-6CB1-4A88-9CC5-4698A7C1CF72}" type="slidenum">
              <a:rPr lang="en-US" smtClean="0"/>
              <a:t>9</a:t>
            </a:fld>
            <a:endParaRPr lang="en-US"/>
          </a:p>
        </p:txBody>
      </p:sp>
    </p:spTree>
    <p:extLst>
      <p:ext uri="{BB962C8B-B14F-4D97-AF65-F5344CB8AC3E}">
        <p14:creationId xmlns:p14="http://schemas.microsoft.com/office/powerpoint/2010/main" val="3626852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8/16/2019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96832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8/16/2019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10626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8/16/2019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78468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F697FE-D585-4674-9271-8B8B417C3A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9591" y="5767743"/>
            <a:ext cx="1626937" cy="415773"/>
          </a:xfrm>
          <a:prstGeom prst="rect">
            <a:avLst/>
          </a:prstGeom>
        </p:spPr>
      </p:pic>
    </p:spTree>
    <p:extLst>
      <p:ext uri="{BB962C8B-B14F-4D97-AF65-F5344CB8AC3E}">
        <p14:creationId xmlns:p14="http://schemas.microsoft.com/office/powerpoint/2010/main" val="1906707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sic Slide, N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207D-5CA0-4B7D-AF1E-240F4306B03D}"/>
              </a:ext>
            </a:extLst>
          </p:cNvPr>
          <p:cNvSpPr>
            <a:spLocks noGrp="1"/>
          </p:cNvSpPr>
          <p:nvPr>
            <p:ph type="title" hasCustomPrompt="1"/>
          </p:nvPr>
        </p:nvSpPr>
        <p:spPr>
          <a:xfrm>
            <a:off x="509016" y="1230757"/>
            <a:ext cx="11173968"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Title</a:t>
            </a:r>
          </a:p>
        </p:txBody>
      </p:sp>
      <p:sp>
        <p:nvSpPr>
          <p:cNvPr id="5" name="Text Placeholder 4">
            <a:extLst>
              <a:ext uri="{FF2B5EF4-FFF2-40B4-BE49-F238E27FC236}">
                <a16:creationId xmlns:a16="http://schemas.microsoft.com/office/drawing/2014/main" id="{D0F38485-6F1D-4528-BCEF-4715C4DC6219}"/>
              </a:ext>
            </a:extLst>
          </p:cNvPr>
          <p:cNvSpPr>
            <a:spLocks noGrp="1"/>
          </p:cNvSpPr>
          <p:nvPr>
            <p:ph type="body" sz="quarter" idx="10" hasCustomPrompt="1"/>
          </p:nvPr>
        </p:nvSpPr>
        <p:spPr>
          <a:xfrm>
            <a:off x="510159" y="2535936"/>
            <a:ext cx="11172825" cy="3167062"/>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2835568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F66ED00-7392-4A44-B5C7-2C10CE81A7DC}"/>
              </a:ext>
            </a:extLst>
          </p:cNvPr>
          <p:cNvSpPr>
            <a:spLocks noGrp="1"/>
          </p:cNvSpPr>
          <p:nvPr>
            <p:ph type="pic" sz="quarter" idx="10"/>
          </p:nvPr>
        </p:nvSpPr>
        <p:spPr>
          <a:xfrm>
            <a:off x="293370" y="1230756"/>
            <a:ext cx="3693414" cy="4999355"/>
          </a:xfrm>
          <a:prstGeom prst="rect">
            <a:avLst/>
          </a:prstGeom>
        </p:spPr>
        <p:txBody>
          <a:bodyPr/>
          <a:lstStyle/>
          <a:p>
            <a:r>
              <a:rPr lang="en-US"/>
              <a:t>Drag picture to placeholder or click icon to add</a:t>
            </a:r>
          </a:p>
        </p:txBody>
      </p:sp>
      <p:sp>
        <p:nvSpPr>
          <p:cNvPr id="6" name="Title 1">
            <a:extLst>
              <a:ext uri="{FF2B5EF4-FFF2-40B4-BE49-F238E27FC236}">
                <a16:creationId xmlns:a16="http://schemas.microsoft.com/office/drawing/2014/main" id="{3199414F-7B6C-450B-9863-7626181BCE75}"/>
              </a:ext>
            </a:extLst>
          </p:cNvPr>
          <p:cNvSpPr>
            <a:spLocks noGrp="1"/>
          </p:cNvSpPr>
          <p:nvPr>
            <p:ph type="title" hasCustomPrompt="1"/>
          </p:nvPr>
        </p:nvSpPr>
        <p:spPr>
          <a:xfrm>
            <a:off x="4181856" y="1230757"/>
            <a:ext cx="7501128"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Photo</a:t>
            </a:r>
          </a:p>
        </p:txBody>
      </p:sp>
      <p:sp>
        <p:nvSpPr>
          <p:cNvPr id="3" name="Text Placeholder 2">
            <a:extLst>
              <a:ext uri="{FF2B5EF4-FFF2-40B4-BE49-F238E27FC236}">
                <a16:creationId xmlns:a16="http://schemas.microsoft.com/office/drawing/2014/main" id="{19691A6C-2B9C-4818-BB08-770B4957E8F2}"/>
              </a:ext>
            </a:extLst>
          </p:cNvPr>
          <p:cNvSpPr>
            <a:spLocks noGrp="1"/>
          </p:cNvSpPr>
          <p:nvPr>
            <p:ph type="body" sz="quarter" idx="11" hasCustomPrompt="1"/>
          </p:nvPr>
        </p:nvSpPr>
        <p:spPr>
          <a:xfrm>
            <a:off x="4182046" y="2554703"/>
            <a:ext cx="7500938" cy="3176587"/>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253269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ltiple Photos with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375AA0-B040-403B-A33F-D4E5A51DDFEF}"/>
              </a:ext>
            </a:extLst>
          </p:cNvPr>
          <p:cNvSpPr>
            <a:spLocks noGrp="1"/>
          </p:cNvSpPr>
          <p:nvPr>
            <p:ph type="title" hasCustomPrompt="1"/>
          </p:nvPr>
        </p:nvSpPr>
        <p:spPr>
          <a:xfrm>
            <a:off x="6096000" y="1230757"/>
            <a:ext cx="5586984"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Multiple Photos</a:t>
            </a:r>
          </a:p>
        </p:txBody>
      </p:sp>
      <p:sp>
        <p:nvSpPr>
          <p:cNvPr id="5" name="Picture Placeholder 4">
            <a:extLst>
              <a:ext uri="{FF2B5EF4-FFF2-40B4-BE49-F238E27FC236}">
                <a16:creationId xmlns:a16="http://schemas.microsoft.com/office/drawing/2014/main" id="{D8271546-B103-4E40-97E7-26A23A4DC93C}"/>
              </a:ext>
            </a:extLst>
          </p:cNvPr>
          <p:cNvSpPr>
            <a:spLocks noGrp="1"/>
          </p:cNvSpPr>
          <p:nvPr>
            <p:ph type="pic" sz="quarter" idx="10"/>
          </p:nvPr>
        </p:nvSpPr>
        <p:spPr>
          <a:xfrm>
            <a:off x="244602" y="1230757"/>
            <a:ext cx="2562796" cy="2485123"/>
          </a:xfrm>
          <a:prstGeom prst="rect">
            <a:avLst/>
          </a:prstGeom>
        </p:spPr>
        <p:txBody>
          <a:bodyPr/>
          <a:lstStyle/>
          <a:p>
            <a:r>
              <a:rPr lang="en-US"/>
              <a:t>Drag picture to placeholder or click icon to add</a:t>
            </a:r>
          </a:p>
        </p:txBody>
      </p:sp>
      <p:sp>
        <p:nvSpPr>
          <p:cNvPr id="12" name="Picture Placeholder 4">
            <a:extLst>
              <a:ext uri="{FF2B5EF4-FFF2-40B4-BE49-F238E27FC236}">
                <a16:creationId xmlns:a16="http://schemas.microsoft.com/office/drawing/2014/main" id="{25F0023C-4E1B-4847-ABBC-986088FB2FD2}"/>
              </a:ext>
            </a:extLst>
          </p:cNvPr>
          <p:cNvSpPr>
            <a:spLocks noGrp="1"/>
          </p:cNvSpPr>
          <p:nvPr>
            <p:ph type="pic" sz="quarter" idx="11"/>
          </p:nvPr>
        </p:nvSpPr>
        <p:spPr>
          <a:xfrm>
            <a:off x="2945130" y="1230757"/>
            <a:ext cx="2562796" cy="2485123"/>
          </a:xfrm>
          <a:prstGeom prst="rect">
            <a:avLst/>
          </a:prstGeom>
        </p:spPr>
        <p:txBody>
          <a:bodyPr/>
          <a:lstStyle/>
          <a:p>
            <a:r>
              <a:rPr lang="en-US"/>
              <a:t>Drag picture to placeholder or click icon to add</a:t>
            </a:r>
          </a:p>
        </p:txBody>
      </p:sp>
      <p:sp>
        <p:nvSpPr>
          <p:cNvPr id="13" name="Picture Placeholder 4">
            <a:extLst>
              <a:ext uri="{FF2B5EF4-FFF2-40B4-BE49-F238E27FC236}">
                <a16:creationId xmlns:a16="http://schemas.microsoft.com/office/drawing/2014/main" id="{0D340ACB-45E6-4B71-9BE4-3282A9EBCB77}"/>
              </a:ext>
            </a:extLst>
          </p:cNvPr>
          <p:cNvSpPr>
            <a:spLocks noGrp="1"/>
          </p:cNvSpPr>
          <p:nvPr>
            <p:ph type="pic" sz="quarter" idx="12"/>
          </p:nvPr>
        </p:nvSpPr>
        <p:spPr>
          <a:xfrm>
            <a:off x="244602" y="3858133"/>
            <a:ext cx="2562796" cy="2485123"/>
          </a:xfrm>
          <a:prstGeom prst="rect">
            <a:avLst/>
          </a:prstGeom>
        </p:spPr>
        <p:txBody>
          <a:bodyPr/>
          <a:lstStyle/>
          <a:p>
            <a:r>
              <a:rPr lang="en-US"/>
              <a:t>Drag picture to placeholder or click icon to add</a:t>
            </a:r>
          </a:p>
        </p:txBody>
      </p:sp>
      <p:sp>
        <p:nvSpPr>
          <p:cNvPr id="14" name="Picture Placeholder 4">
            <a:extLst>
              <a:ext uri="{FF2B5EF4-FFF2-40B4-BE49-F238E27FC236}">
                <a16:creationId xmlns:a16="http://schemas.microsoft.com/office/drawing/2014/main" id="{A54C02EF-CA62-478C-8ABF-44A145B88FCE}"/>
              </a:ext>
            </a:extLst>
          </p:cNvPr>
          <p:cNvSpPr>
            <a:spLocks noGrp="1"/>
          </p:cNvSpPr>
          <p:nvPr>
            <p:ph type="pic" sz="quarter" idx="13"/>
          </p:nvPr>
        </p:nvSpPr>
        <p:spPr>
          <a:xfrm>
            <a:off x="2945130" y="3858132"/>
            <a:ext cx="2562796" cy="2485123"/>
          </a:xfrm>
          <a:prstGeom prst="rect">
            <a:avLst/>
          </a:prstGeom>
        </p:spPr>
        <p:txBody>
          <a:bodyPr/>
          <a:lstStyle/>
          <a:p>
            <a:r>
              <a:rPr lang="en-US"/>
              <a:t>Drag picture to placeholder or click icon to add</a:t>
            </a:r>
          </a:p>
        </p:txBody>
      </p:sp>
      <p:sp>
        <p:nvSpPr>
          <p:cNvPr id="6" name="Text Placeholder 5">
            <a:extLst>
              <a:ext uri="{FF2B5EF4-FFF2-40B4-BE49-F238E27FC236}">
                <a16:creationId xmlns:a16="http://schemas.microsoft.com/office/drawing/2014/main" id="{52B8DB33-9054-45CA-A2E4-4C43A52B116A}"/>
              </a:ext>
            </a:extLst>
          </p:cNvPr>
          <p:cNvSpPr>
            <a:spLocks noGrp="1"/>
          </p:cNvSpPr>
          <p:nvPr>
            <p:ph type="body" sz="quarter" idx="14" hasCustomPrompt="1"/>
          </p:nvPr>
        </p:nvSpPr>
        <p:spPr>
          <a:xfrm>
            <a:off x="6096000" y="2535936"/>
            <a:ext cx="5586413" cy="3167062"/>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1522845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no tex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822D852-4CBB-426C-B5EC-61D3CD663114}"/>
              </a:ext>
            </a:extLst>
          </p:cNvPr>
          <p:cNvSpPr>
            <a:spLocks noGrp="1"/>
          </p:cNvSpPr>
          <p:nvPr>
            <p:ph type="pic" sz="quarter" idx="10"/>
          </p:nvPr>
        </p:nvSpPr>
        <p:spPr>
          <a:xfrm>
            <a:off x="1761807" y="1342862"/>
            <a:ext cx="8668385" cy="4172276"/>
          </a:xfrm>
          <a:prstGeom prst="rect">
            <a:avLst/>
          </a:prstGeom>
        </p:spPr>
        <p:txBody>
          <a:bodyPr/>
          <a:lstStyle/>
          <a:p>
            <a:r>
              <a:rPr lang="en-US"/>
              <a:t>Drag picture to placeholder or click icon to add</a:t>
            </a:r>
          </a:p>
        </p:txBody>
      </p:sp>
    </p:spTree>
    <p:extLst>
      <p:ext uri="{BB962C8B-B14F-4D97-AF65-F5344CB8AC3E}">
        <p14:creationId xmlns:p14="http://schemas.microsoft.com/office/powerpoint/2010/main" val="4277290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644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asic Slide, No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207D-5CA0-4B7D-AF1E-240F4306B03D}"/>
              </a:ext>
            </a:extLst>
          </p:cNvPr>
          <p:cNvSpPr>
            <a:spLocks noGrp="1"/>
          </p:cNvSpPr>
          <p:nvPr>
            <p:ph type="title" hasCustomPrompt="1"/>
          </p:nvPr>
        </p:nvSpPr>
        <p:spPr>
          <a:xfrm>
            <a:off x="509016" y="1230757"/>
            <a:ext cx="11173968"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Title</a:t>
            </a:r>
          </a:p>
        </p:txBody>
      </p:sp>
      <p:sp>
        <p:nvSpPr>
          <p:cNvPr id="5" name="Text Placeholder 4">
            <a:extLst>
              <a:ext uri="{FF2B5EF4-FFF2-40B4-BE49-F238E27FC236}">
                <a16:creationId xmlns:a16="http://schemas.microsoft.com/office/drawing/2014/main" id="{D0F38485-6F1D-4528-BCEF-4715C4DC6219}"/>
              </a:ext>
            </a:extLst>
          </p:cNvPr>
          <p:cNvSpPr>
            <a:spLocks noGrp="1"/>
          </p:cNvSpPr>
          <p:nvPr>
            <p:ph type="body" sz="quarter" idx="10" hasCustomPrompt="1"/>
          </p:nvPr>
        </p:nvSpPr>
        <p:spPr>
          <a:xfrm>
            <a:off x="510159" y="2535936"/>
            <a:ext cx="11172825" cy="3167062"/>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2218668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hoto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F66ED00-7392-4A44-B5C7-2C10CE81A7DC}"/>
              </a:ext>
            </a:extLst>
          </p:cNvPr>
          <p:cNvSpPr>
            <a:spLocks noGrp="1"/>
          </p:cNvSpPr>
          <p:nvPr>
            <p:ph type="pic" sz="quarter" idx="10"/>
          </p:nvPr>
        </p:nvSpPr>
        <p:spPr>
          <a:xfrm>
            <a:off x="293370" y="1230756"/>
            <a:ext cx="3693414" cy="4999355"/>
          </a:xfrm>
          <a:prstGeom prst="rect">
            <a:avLst/>
          </a:prstGeom>
        </p:spPr>
        <p:txBody>
          <a:bodyPr/>
          <a:lstStyle/>
          <a:p>
            <a:endParaRPr lang="en-US"/>
          </a:p>
        </p:txBody>
      </p:sp>
      <p:sp>
        <p:nvSpPr>
          <p:cNvPr id="6" name="Title 1">
            <a:extLst>
              <a:ext uri="{FF2B5EF4-FFF2-40B4-BE49-F238E27FC236}">
                <a16:creationId xmlns:a16="http://schemas.microsoft.com/office/drawing/2014/main" id="{3199414F-7B6C-450B-9863-7626181BCE75}"/>
              </a:ext>
            </a:extLst>
          </p:cNvPr>
          <p:cNvSpPr>
            <a:spLocks noGrp="1"/>
          </p:cNvSpPr>
          <p:nvPr>
            <p:ph type="title" hasCustomPrompt="1"/>
          </p:nvPr>
        </p:nvSpPr>
        <p:spPr>
          <a:xfrm>
            <a:off x="4181856" y="1230757"/>
            <a:ext cx="7501128"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Photo</a:t>
            </a:r>
          </a:p>
        </p:txBody>
      </p:sp>
      <p:sp>
        <p:nvSpPr>
          <p:cNvPr id="3" name="Text Placeholder 2">
            <a:extLst>
              <a:ext uri="{FF2B5EF4-FFF2-40B4-BE49-F238E27FC236}">
                <a16:creationId xmlns:a16="http://schemas.microsoft.com/office/drawing/2014/main" id="{19691A6C-2B9C-4818-BB08-770B4957E8F2}"/>
              </a:ext>
            </a:extLst>
          </p:cNvPr>
          <p:cNvSpPr>
            <a:spLocks noGrp="1"/>
          </p:cNvSpPr>
          <p:nvPr>
            <p:ph type="body" sz="quarter" idx="11" hasCustomPrompt="1"/>
          </p:nvPr>
        </p:nvSpPr>
        <p:spPr>
          <a:xfrm>
            <a:off x="4182046" y="2554703"/>
            <a:ext cx="7500938" cy="3176587"/>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3049336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8/16/2019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38224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ultiple Photos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375AA0-B040-403B-A33F-D4E5A51DDFEF}"/>
              </a:ext>
            </a:extLst>
          </p:cNvPr>
          <p:cNvSpPr>
            <a:spLocks noGrp="1"/>
          </p:cNvSpPr>
          <p:nvPr>
            <p:ph type="title" hasCustomPrompt="1"/>
          </p:nvPr>
        </p:nvSpPr>
        <p:spPr>
          <a:xfrm>
            <a:off x="6096000" y="1230757"/>
            <a:ext cx="5586984"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Multiple Photos</a:t>
            </a:r>
          </a:p>
        </p:txBody>
      </p:sp>
      <p:sp>
        <p:nvSpPr>
          <p:cNvPr id="5" name="Picture Placeholder 4">
            <a:extLst>
              <a:ext uri="{FF2B5EF4-FFF2-40B4-BE49-F238E27FC236}">
                <a16:creationId xmlns:a16="http://schemas.microsoft.com/office/drawing/2014/main" id="{D8271546-B103-4E40-97E7-26A23A4DC93C}"/>
              </a:ext>
            </a:extLst>
          </p:cNvPr>
          <p:cNvSpPr>
            <a:spLocks noGrp="1"/>
          </p:cNvSpPr>
          <p:nvPr>
            <p:ph type="pic" sz="quarter" idx="10"/>
          </p:nvPr>
        </p:nvSpPr>
        <p:spPr>
          <a:xfrm>
            <a:off x="244602" y="1230757"/>
            <a:ext cx="2562796" cy="2485123"/>
          </a:xfrm>
          <a:prstGeom prst="rect">
            <a:avLst/>
          </a:prstGeom>
        </p:spPr>
        <p:txBody>
          <a:bodyPr/>
          <a:lstStyle/>
          <a:p>
            <a:endParaRPr lang="en-US"/>
          </a:p>
        </p:txBody>
      </p:sp>
      <p:sp>
        <p:nvSpPr>
          <p:cNvPr id="12" name="Picture Placeholder 4">
            <a:extLst>
              <a:ext uri="{FF2B5EF4-FFF2-40B4-BE49-F238E27FC236}">
                <a16:creationId xmlns:a16="http://schemas.microsoft.com/office/drawing/2014/main" id="{25F0023C-4E1B-4847-ABBC-986088FB2FD2}"/>
              </a:ext>
            </a:extLst>
          </p:cNvPr>
          <p:cNvSpPr>
            <a:spLocks noGrp="1"/>
          </p:cNvSpPr>
          <p:nvPr>
            <p:ph type="pic" sz="quarter" idx="11"/>
          </p:nvPr>
        </p:nvSpPr>
        <p:spPr>
          <a:xfrm>
            <a:off x="2945130" y="1230757"/>
            <a:ext cx="2562796" cy="2485123"/>
          </a:xfrm>
          <a:prstGeom prst="rect">
            <a:avLst/>
          </a:prstGeom>
        </p:spPr>
        <p:txBody>
          <a:bodyPr/>
          <a:lstStyle/>
          <a:p>
            <a:endParaRPr lang="en-US"/>
          </a:p>
        </p:txBody>
      </p:sp>
      <p:sp>
        <p:nvSpPr>
          <p:cNvPr id="13" name="Picture Placeholder 4">
            <a:extLst>
              <a:ext uri="{FF2B5EF4-FFF2-40B4-BE49-F238E27FC236}">
                <a16:creationId xmlns:a16="http://schemas.microsoft.com/office/drawing/2014/main" id="{0D340ACB-45E6-4B71-9BE4-3282A9EBCB77}"/>
              </a:ext>
            </a:extLst>
          </p:cNvPr>
          <p:cNvSpPr>
            <a:spLocks noGrp="1"/>
          </p:cNvSpPr>
          <p:nvPr>
            <p:ph type="pic" sz="quarter" idx="12"/>
          </p:nvPr>
        </p:nvSpPr>
        <p:spPr>
          <a:xfrm>
            <a:off x="244602" y="3858133"/>
            <a:ext cx="2562796" cy="2485123"/>
          </a:xfrm>
          <a:prstGeom prst="rect">
            <a:avLst/>
          </a:prstGeom>
        </p:spPr>
        <p:txBody>
          <a:bodyPr/>
          <a:lstStyle/>
          <a:p>
            <a:endParaRPr lang="en-US"/>
          </a:p>
        </p:txBody>
      </p:sp>
      <p:sp>
        <p:nvSpPr>
          <p:cNvPr id="14" name="Picture Placeholder 4">
            <a:extLst>
              <a:ext uri="{FF2B5EF4-FFF2-40B4-BE49-F238E27FC236}">
                <a16:creationId xmlns:a16="http://schemas.microsoft.com/office/drawing/2014/main" id="{A54C02EF-CA62-478C-8ABF-44A145B88FCE}"/>
              </a:ext>
            </a:extLst>
          </p:cNvPr>
          <p:cNvSpPr>
            <a:spLocks noGrp="1"/>
          </p:cNvSpPr>
          <p:nvPr>
            <p:ph type="pic" sz="quarter" idx="13"/>
          </p:nvPr>
        </p:nvSpPr>
        <p:spPr>
          <a:xfrm>
            <a:off x="2945130" y="3858132"/>
            <a:ext cx="2562796" cy="2485123"/>
          </a:xfrm>
          <a:prstGeom prst="rect">
            <a:avLst/>
          </a:prstGeom>
        </p:spPr>
        <p:txBody>
          <a:bodyPr/>
          <a:lstStyle/>
          <a:p>
            <a:endParaRPr lang="en-US"/>
          </a:p>
        </p:txBody>
      </p:sp>
      <p:sp>
        <p:nvSpPr>
          <p:cNvPr id="6" name="Text Placeholder 5">
            <a:extLst>
              <a:ext uri="{FF2B5EF4-FFF2-40B4-BE49-F238E27FC236}">
                <a16:creationId xmlns:a16="http://schemas.microsoft.com/office/drawing/2014/main" id="{52B8DB33-9054-45CA-A2E4-4C43A52B116A}"/>
              </a:ext>
            </a:extLst>
          </p:cNvPr>
          <p:cNvSpPr>
            <a:spLocks noGrp="1"/>
          </p:cNvSpPr>
          <p:nvPr>
            <p:ph type="body" sz="quarter" idx="14" hasCustomPrompt="1"/>
          </p:nvPr>
        </p:nvSpPr>
        <p:spPr>
          <a:xfrm>
            <a:off x="6096000" y="2535936"/>
            <a:ext cx="5586413" cy="3167062"/>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2664536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hoto, no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822D852-4CBB-426C-B5EC-61D3CD663114}"/>
              </a:ext>
            </a:extLst>
          </p:cNvPr>
          <p:cNvSpPr>
            <a:spLocks noGrp="1"/>
          </p:cNvSpPr>
          <p:nvPr>
            <p:ph type="pic" sz="quarter" idx="10"/>
          </p:nvPr>
        </p:nvSpPr>
        <p:spPr>
          <a:xfrm>
            <a:off x="1761807" y="1342862"/>
            <a:ext cx="8668385" cy="4172276"/>
          </a:xfrm>
          <a:prstGeom prst="rect">
            <a:avLst/>
          </a:prstGeom>
        </p:spPr>
        <p:txBody>
          <a:bodyPr/>
          <a:lstStyle/>
          <a:p>
            <a:endParaRPr lang="en-US"/>
          </a:p>
        </p:txBody>
      </p:sp>
    </p:spTree>
    <p:extLst>
      <p:ext uri="{BB962C8B-B14F-4D97-AF65-F5344CB8AC3E}">
        <p14:creationId xmlns:p14="http://schemas.microsoft.com/office/powerpoint/2010/main" val="3212628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601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asic Slide, No Photo">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207D-5CA0-4B7D-AF1E-240F4306B03D}"/>
              </a:ext>
            </a:extLst>
          </p:cNvPr>
          <p:cNvSpPr>
            <a:spLocks noGrp="1"/>
          </p:cNvSpPr>
          <p:nvPr>
            <p:ph type="title" hasCustomPrompt="1"/>
          </p:nvPr>
        </p:nvSpPr>
        <p:spPr>
          <a:xfrm>
            <a:off x="509016" y="1230757"/>
            <a:ext cx="11173968"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Title</a:t>
            </a:r>
          </a:p>
        </p:txBody>
      </p:sp>
      <p:sp>
        <p:nvSpPr>
          <p:cNvPr id="5" name="Text Placeholder 4">
            <a:extLst>
              <a:ext uri="{FF2B5EF4-FFF2-40B4-BE49-F238E27FC236}">
                <a16:creationId xmlns:a16="http://schemas.microsoft.com/office/drawing/2014/main" id="{D0F38485-6F1D-4528-BCEF-4715C4DC6219}"/>
              </a:ext>
            </a:extLst>
          </p:cNvPr>
          <p:cNvSpPr>
            <a:spLocks noGrp="1"/>
          </p:cNvSpPr>
          <p:nvPr>
            <p:ph type="body" sz="quarter" idx="10" hasCustomPrompt="1"/>
          </p:nvPr>
        </p:nvSpPr>
        <p:spPr>
          <a:xfrm>
            <a:off x="510159" y="2535936"/>
            <a:ext cx="11172825" cy="3167062"/>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3401327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 with Tex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F66ED00-7392-4A44-B5C7-2C10CE81A7DC}"/>
              </a:ext>
            </a:extLst>
          </p:cNvPr>
          <p:cNvSpPr>
            <a:spLocks noGrp="1"/>
          </p:cNvSpPr>
          <p:nvPr>
            <p:ph type="pic" sz="quarter" idx="10"/>
          </p:nvPr>
        </p:nvSpPr>
        <p:spPr>
          <a:xfrm>
            <a:off x="293370" y="1230756"/>
            <a:ext cx="3693414" cy="4999355"/>
          </a:xfrm>
          <a:prstGeom prst="rect">
            <a:avLst/>
          </a:prstGeom>
        </p:spPr>
        <p:txBody>
          <a:bodyPr/>
          <a:lstStyle/>
          <a:p>
            <a:r>
              <a:rPr lang="en-US"/>
              <a:t>Drag picture to placeholder or click icon to add</a:t>
            </a:r>
          </a:p>
        </p:txBody>
      </p:sp>
      <p:sp>
        <p:nvSpPr>
          <p:cNvPr id="6" name="Title 1">
            <a:extLst>
              <a:ext uri="{FF2B5EF4-FFF2-40B4-BE49-F238E27FC236}">
                <a16:creationId xmlns:a16="http://schemas.microsoft.com/office/drawing/2014/main" id="{3199414F-7B6C-450B-9863-7626181BCE75}"/>
              </a:ext>
            </a:extLst>
          </p:cNvPr>
          <p:cNvSpPr>
            <a:spLocks noGrp="1"/>
          </p:cNvSpPr>
          <p:nvPr>
            <p:ph type="title" hasCustomPrompt="1"/>
          </p:nvPr>
        </p:nvSpPr>
        <p:spPr>
          <a:xfrm>
            <a:off x="4181856" y="1230757"/>
            <a:ext cx="7501128"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Photo</a:t>
            </a:r>
          </a:p>
        </p:txBody>
      </p:sp>
      <p:sp>
        <p:nvSpPr>
          <p:cNvPr id="3" name="Text Placeholder 2">
            <a:extLst>
              <a:ext uri="{FF2B5EF4-FFF2-40B4-BE49-F238E27FC236}">
                <a16:creationId xmlns:a16="http://schemas.microsoft.com/office/drawing/2014/main" id="{19691A6C-2B9C-4818-BB08-770B4957E8F2}"/>
              </a:ext>
            </a:extLst>
          </p:cNvPr>
          <p:cNvSpPr>
            <a:spLocks noGrp="1"/>
          </p:cNvSpPr>
          <p:nvPr>
            <p:ph type="body" sz="quarter" idx="11" hasCustomPrompt="1"/>
          </p:nvPr>
        </p:nvSpPr>
        <p:spPr>
          <a:xfrm>
            <a:off x="4182046" y="2554703"/>
            <a:ext cx="7500938" cy="3176587"/>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2540296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Multiple Photos with Tex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375AA0-B040-403B-A33F-D4E5A51DDFEF}"/>
              </a:ext>
            </a:extLst>
          </p:cNvPr>
          <p:cNvSpPr>
            <a:spLocks noGrp="1"/>
          </p:cNvSpPr>
          <p:nvPr>
            <p:ph type="title" hasCustomPrompt="1"/>
          </p:nvPr>
        </p:nvSpPr>
        <p:spPr>
          <a:xfrm>
            <a:off x="6096000" y="1230757"/>
            <a:ext cx="5586984"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Multiple Photos</a:t>
            </a:r>
          </a:p>
        </p:txBody>
      </p:sp>
      <p:sp>
        <p:nvSpPr>
          <p:cNvPr id="5" name="Picture Placeholder 4">
            <a:extLst>
              <a:ext uri="{FF2B5EF4-FFF2-40B4-BE49-F238E27FC236}">
                <a16:creationId xmlns:a16="http://schemas.microsoft.com/office/drawing/2014/main" id="{D8271546-B103-4E40-97E7-26A23A4DC93C}"/>
              </a:ext>
            </a:extLst>
          </p:cNvPr>
          <p:cNvSpPr>
            <a:spLocks noGrp="1"/>
          </p:cNvSpPr>
          <p:nvPr>
            <p:ph type="pic" sz="quarter" idx="10"/>
          </p:nvPr>
        </p:nvSpPr>
        <p:spPr>
          <a:xfrm>
            <a:off x="244602" y="1230757"/>
            <a:ext cx="2562796" cy="2485123"/>
          </a:xfrm>
          <a:prstGeom prst="rect">
            <a:avLst/>
          </a:prstGeom>
        </p:spPr>
        <p:txBody>
          <a:bodyPr/>
          <a:lstStyle/>
          <a:p>
            <a:r>
              <a:rPr lang="en-US"/>
              <a:t>Drag picture to placeholder or click icon to add</a:t>
            </a:r>
          </a:p>
        </p:txBody>
      </p:sp>
      <p:sp>
        <p:nvSpPr>
          <p:cNvPr id="12" name="Picture Placeholder 4">
            <a:extLst>
              <a:ext uri="{FF2B5EF4-FFF2-40B4-BE49-F238E27FC236}">
                <a16:creationId xmlns:a16="http://schemas.microsoft.com/office/drawing/2014/main" id="{25F0023C-4E1B-4847-ABBC-986088FB2FD2}"/>
              </a:ext>
            </a:extLst>
          </p:cNvPr>
          <p:cNvSpPr>
            <a:spLocks noGrp="1"/>
          </p:cNvSpPr>
          <p:nvPr>
            <p:ph type="pic" sz="quarter" idx="11"/>
          </p:nvPr>
        </p:nvSpPr>
        <p:spPr>
          <a:xfrm>
            <a:off x="2945130" y="1230757"/>
            <a:ext cx="2562796" cy="2485123"/>
          </a:xfrm>
          <a:prstGeom prst="rect">
            <a:avLst/>
          </a:prstGeom>
        </p:spPr>
        <p:txBody>
          <a:bodyPr/>
          <a:lstStyle/>
          <a:p>
            <a:r>
              <a:rPr lang="en-US"/>
              <a:t>Drag picture to placeholder or click icon to add</a:t>
            </a:r>
          </a:p>
        </p:txBody>
      </p:sp>
      <p:sp>
        <p:nvSpPr>
          <p:cNvPr id="13" name="Picture Placeholder 4">
            <a:extLst>
              <a:ext uri="{FF2B5EF4-FFF2-40B4-BE49-F238E27FC236}">
                <a16:creationId xmlns:a16="http://schemas.microsoft.com/office/drawing/2014/main" id="{0D340ACB-45E6-4B71-9BE4-3282A9EBCB77}"/>
              </a:ext>
            </a:extLst>
          </p:cNvPr>
          <p:cNvSpPr>
            <a:spLocks noGrp="1"/>
          </p:cNvSpPr>
          <p:nvPr>
            <p:ph type="pic" sz="quarter" idx="12"/>
          </p:nvPr>
        </p:nvSpPr>
        <p:spPr>
          <a:xfrm>
            <a:off x="244602" y="3858133"/>
            <a:ext cx="2562796" cy="2485123"/>
          </a:xfrm>
          <a:prstGeom prst="rect">
            <a:avLst/>
          </a:prstGeom>
        </p:spPr>
        <p:txBody>
          <a:bodyPr/>
          <a:lstStyle/>
          <a:p>
            <a:r>
              <a:rPr lang="en-US"/>
              <a:t>Drag picture to placeholder or click icon to add</a:t>
            </a:r>
          </a:p>
        </p:txBody>
      </p:sp>
      <p:sp>
        <p:nvSpPr>
          <p:cNvPr id="14" name="Picture Placeholder 4">
            <a:extLst>
              <a:ext uri="{FF2B5EF4-FFF2-40B4-BE49-F238E27FC236}">
                <a16:creationId xmlns:a16="http://schemas.microsoft.com/office/drawing/2014/main" id="{A54C02EF-CA62-478C-8ABF-44A145B88FCE}"/>
              </a:ext>
            </a:extLst>
          </p:cNvPr>
          <p:cNvSpPr>
            <a:spLocks noGrp="1"/>
          </p:cNvSpPr>
          <p:nvPr>
            <p:ph type="pic" sz="quarter" idx="13"/>
          </p:nvPr>
        </p:nvSpPr>
        <p:spPr>
          <a:xfrm>
            <a:off x="2945130" y="3858132"/>
            <a:ext cx="2562796" cy="2485123"/>
          </a:xfrm>
          <a:prstGeom prst="rect">
            <a:avLst/>
          </a:prstGeom>
        </p:spPr>
        <p:txBody>
          <a:bodyPr/>
          <a:lstStyle/>
          <a:p>
            <a:r>
              <a:rPr lang="en-US"/>
              <a:t>Drag picture to placeholder or click icon to add</a:t>
            </a:r>
          </a:p>
        </p:txBody>
      </p:sp>
      <p:sp>
        <p:nvSpPr>
          <p:cNvPr id="6" name="Text Placeholder 5">
            <a:extLst>
              <a:ext uri="{FF2B5EF4-FFF2-40B4-BE49-F238E27FC236}">
                <a16:creationId xmlns:a16="http://schemas.microsoft.com/office/drawing/2014/main" id="{52B8DB33-9054-45CA-A2E4-4C43A52B116A}"/>
              </a:ext>
            </a:extLst>
          </p:cNvPr>
          <p:cNvSpPr>
            <a:spLocks noGrp="1"/>
          </p:cNvSpPr>
          <p:nvPr>
            <p:ph type="body" sz="quarter" idx="14" hasCustomPrompt="1"/>
          </p:nvPr>
        </p:nvSpPr>
        <p:spPr>
          <a:xfrm>
            <a:off x="6096000" y="2535936"/>
            <a:ext cx="5586413" cy="3167062"/>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1510063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hoto, no tex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822D852-4CBB-426C-B5EC-61D3CD663114}"/>
              </a:ext>
            </a:extLst>
          </p:cNvPr>
          <p:cNvSpPr>
            <a:spLocks noGrp="1"/>
          </p:cNvSpPr>
          <p:nvPr>
            <p:ph type="pic" sz="quarter" idx="10"/>
          </p:nvPr>
        </p:nvSpPr>
        <p:spPr>
          <a:xfrm>
            <a:off x="1761807" y="1342862"/>
            <a:ext cx="8668385" cy="4172276"/>
          </a:xfrm>
          <a:prstGeom prst="rect">
            <a:avLst/>
          </a:prstGeom>
        </p:spPr>
        <p:txBody>
          <a:bodyPr/>
          <a:lstStyle/>
          <a:p>
            <a:r>
              <a:rPr lang="en-US"/>
              <a:t>Drag picture to placeholder or click icon to add</a:t>
            </a:r>
          </a:p>
        </p:txBody>
      </p:sp>
    </p:spTree>
    <p:extLst>
      <p:ext uri="{BB962C8B-B14F-4D97-AF65-F5344CB8AC3E}">
        <p14:creationId xmlns:p14="http://schemas.microsoft.com/office/powerpoint/2010/main" val="3462305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64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Basic Slide, No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207D-5CA0-4B7D-AF1E-240F4306B03D}"/>
              </a:ext>
            </a:extLst>
          </p:cNvPr>
          <p:cNvSpPr>
            <a:spLocks noGrp="1"/>
          </p:cNvSpPr>
          <p:nvPr>
            <p:ph type="title" hasCustomPrompt="1"/>
          </p:nvPr>
        </p:nvSpPr>
        <p:spPr>
          <a:xfrm>
            <a:off x="509016" y="1230757"/>
            <a:ext cx="11173968"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Title</a:t>
            </a:r>
          </a:p>
        </p:txBody>
      </p:sp>
      <p:sp>
        <p:nvSpPr>
          <p:cNvPr id="5" name="Text Placeholder 4">
            <a:extLst>
              <a:ext uri="{FF2B5EF4-FFF2-40B4-BE49-F238E27FC236}">
                <a16:creationId xmlns:a16="http://schemas.microsoft.com/office/drawing/2014/main" id="{D0F38485-6F1D-4528-BCEF-4715C4DC6219}"/>
              </a:ext>
            </a:extLst>
          </p:cNvPr>
          <p:cNvSpPr>
            <a:spLocks noGrp="1"/>
          </p:cNvSpPr>
          <p:nvPr>
            <p:ph type="body" sz="quarter" idx="10" hasCustomPrompt="1"/>
          </p:nvPr>
        </p:nvSpPr>
        <p:spPr>
          <a:xfrm>
            <a:off x="510159" y="2535936"/>
            <a:ext cx="11172825" cy="3167062"/>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3588653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F66ED00-7392-4A44-B5C7-2C10CE81A7DC}"/>
              </a:ext>
            </a:extLst>
          </p:cNvPr>
          <p:cNvSpPr>
            <a:spLocks noGrp="1"/>
          </p:cNvSpPr>
          <p:nvPr>
            <p:ph type="pic" sz="quarter" idx="10"/>
          </p:nvPr>
        </p:nvSpPr>
        <p:spPr>
          <a:xfrm>
            <a:off x="293370" y="1230756"/>
            <a:ext cx="3693414" cy="4999355"/>
          </a:xfrm>
          <a:prstGeom prst="rect">
            <a:avLst/>
          </a:prstGeom>
        </p:spPr>
        <p:txBody>
          <a:bodyPr/>
          <a:lstStyle/>
          <a:p>
            <a:endParaRPr lang="en-US"/>
          </a:p>
        </p:txBody>
      </p:sp>
      <p:sp>
        <p:nvSpPr>
          <p:cNvPr id="6" name="Title 1">
            <a:extLst>
              <a:ext uri="{FF2B5EF4-FFF2-40B4-BE49-F238E27FC236}">
                <a16:creationId xmlns:a16="http://schemas.microsoft.com/office/drawing/2014/main" id="{3199414F-7B6C-450B-9863-7626181BCE75}"/>
              </a:ext>
            </a:extLst>
          </p:cNvPr>
          <p:cNvSpPr>
            <a:spLocks noGrp="1"/>
          </p:cNvSpPr>
          <p:nvPr>
            <p:ph type="title" hasCustomPrompt="1"/>
          </p:nvPr>
        </p:nvSpPr>
        <p:spPr>
          <a:xfrm>
            <a:off x="4181856" y="1230757"/>
            <a:ext cx="7501128"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Photo</a:t>
            </a:r>
          </a:p>
        </p:txBody>
      </p:sp>
      <p:sp>
        <p:nvSpPr>
          <p:cNvPr id="3" name="Text Placeholder 2">
            <a:extLst>
              <a:ext uri="{FF2B5EF4-FFF2-40B4-BE49-F238E27FC236}">
                <a16:creationId xmlns:a16="http://schemas.microsoft.com/office/drawing/2014/main" id="{19691A6C-2B9C-4818-BB08-770B4957E8F2}"/>
              </a:ext>
            </a:extLst>
          </p:cNvPr>
          <p:cNvSpPr>
            <a:spLocks noGrp="1"/>
          </p:cNvSpPr>
          <p:nvPr>
            <p:ph type="body" sz="quarter" idx="11" hasCustomPrompt="1"/>
          </p:nvPr>
        </p:nvSpPr>
        <p:spPr>
          <a:xfrm>
            <a:off x="4182046" y="2554703"/>
            <a:ext cx="7500938" cy="3176587"/>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1437097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8/16/2019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211051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Multiple Photos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375AA0-B040-403B-A33F-D4E5A51DDFEF}"/>
              </a:ext>
            </a:extLst>
          </p:cNvPr>
          <p:cNvSpPr>
            <a:spLocks noGrp="1"/>
          </p:cNvSpPr>
          <p:nvPr>
            <p:ph type="title" hasCustomPrompt="1"/>
          </p:nvPr>
        </p:nvSpPr>
        <p:spPr>
          <a:xfrm>
            <a:off x="6096000" y="1230757"/>
            <a:ext cx="5586984"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Multiple Photos</a:t>
            </a:r>
          </a:p>
        </p:txBody>
      </p:sp>
      <p:sp>
        <p:nvSpPr>
          <p:cNvPr id="5" name="Picture Placeholder 4">
            <a:extLst>
              <a:ext uri="{FF2B5EF4-FFF2-40B4-BE49-F238E27FC236}">
                <a16:creationId xmlns:a16="http://schemas.microsoft.com/office/drawing/2014/main" id="{D8271546-B103-4E40-97E7-26A23A4DC93C}"/>
              </a:ext>
            </a:extLst>
          </p:cNvPr>
          <p:cNvSpPr>
            <a:spLocks noGrp="1"/>
          </p:cNvSpPr>
          <p:nvPr>
            <p:ph type="pic" sz="quarter" idx="10"/>
          </p:nvPr>
        </p:nvSpPr>
        <p:spPr>
          <a:xfrm>
            <a:off x="244602" y="1230757"/>
            <a:ext cx="2562796" cy="2485123"/>
          </a:xfrm>
          <a:prstGeom prst="rect">
            <a:avLst/>
          </a:prstGeom>
        </p:spPr>
        <p:txBody>
          <a:bodyPr/>
          <a:lstStyle/>
          <a:p>
            <a:endParaRPr lang="en-US"/>
          </a:p>
        </p:txBody>
      </p:sp>
      <p:sp>
        <p:nvSpPr>
          <p:cNvPr id="12" name="Picture Placeholder 4">
            <a:extLst>
              <a:ext uri="{FF2B5EF4-FFF2-40B4-BE49-F238E27FC236}">
                <a16:creationId xmlns:a16="http://schemas.microsoft.com/office/drawing/2014/main" id="{25F0023C-4E1B-4847-ABBC-986088FB2FD2}"/>
              </a:ext>
            </a:extLst>
          </p:cNvPr>
          <p:cNvSpPr>
            <a:spLocks noGrp="1"/>
          </p:cNvSpPr>
          <p:nvPr>
            <p:ph type="pic" sz="quarter" idx="11"/>
          </p:nvPr>
        </p:nvSpPr>
        <p:spPr>
          <a:xfrm>
            <a:off x="2945130" y="1230757"/>
            <a:ext cx="2562796" cy="2485123"/>
          </a:xfrm>
          <a:prstGeom prst="rect">
            <a:avLst/>
          </a:prstGeom>
        </p:spPr>
        <p:txBody>
          <a:bodyPr/>
          <a:lstStyle/>
          <a:p>
            <a:endParaRPr lang="en-US"/>
          </a:p>
        </p:txBody>
      </p:sp>
      <p:sp>
        <p:nvSpPr>
          <p:cNvPr id="13" name="Picture Placeholder 4">
            <a:extLst>
              <a:ext uri="{FF2B5EF4-FFF2-40B4-BE49-F238E27FC236}">
                <a16:creationId xmlns:a16="http://schemas.microsoft.com/office/drawing/2014/main" id="{0D340ACB-45E6-4B71-9BE4-3282A9EBCB77}"/>
              </a:ext>
            </a:extLst>
          </p:cNvPr>
          <p:cNvSpPr>
            <a:spLocks noGrp="1"/>
          </p:cNvSpPr>
          <p:nvPr>
            <p:ph type="pic" sz="quarter" idx="12"/>
          </p:nvPr>
        </p:nvSpPr>
        <p:spPr>
          <a:xfrm>
            <a:off x="244602" y="3858133"/>
            <a:ext cx="2562796" cy="2485123"/>
          </a:xfrm>
          <a:prstGeom prst="rect">
            <a:avLst/>
          </a:prstGeom>
        </p:spPr>
        <p:txBody>
          <a:bodyPr/>
          <a:lstStyle/>
          <a:p>
            <a:endParaRPr lang="en-US"/>
          </a:p>
        </p:txBody>
      </p:sp>
      <p:sp>
        <p:nvSpPr>
          <p:cNvPr id="14" name="Picture Placeholder 4">
            <a:extLst>
              <a:ext uri="{FF2B5EF4-FFF2-40B4-BE49-F238E27FC236}">
                <a16:creationId xmlns:a16="http://schemas.microsoft.com/office/drawing/2014/main" id="{A54C02EF-CA62-478C-8ABF-44A145B88FCE}"/>
              </a:ext>
            </a:extLst>
          </p:cNvPr>
          <p:cNvSpPr>
            <a:spLocks noGrp="1"/>
          </p:cNvSpPr>
          <p:nvPr>
            <p:ph type="pic" sz="quarter" idx="13"/>
          </p:nvPr>
        </p:nvSpPr>
        <p:spPr>
          <a:xfrm>
            <a:off x="2945130" y="3858132"/>
            <a:ext cx="2562796" cy="2485123"/>
          </a:xfrm>
          <a:prstGeom prst="rect">
            <a:avLst/>
          </a:prstGeom>
        </p:spPr>
        <p:txBody>
          <a:bodyPr/>
          <a:lstStyle/>
          <a:p>
            <a:endParaRPr lang="en-US"/>
          </a:p>
        </p:txBody>
      </p:sp>
      <p:sp>
        <p:nvSpPr>
          <p:cNvPr id="6" name="Text Placeholder 5">
            <a:extLst>
              <a:ext uri="{FF2B5EF4-FFF2-40B4-BE49-F238E27FC236}">
                <a16:creationId xmlns:a16="http://schemas.microsoft.com/office/drawing/2014/main" id="{52B8DB33-9054-45CA-A2E4-4C43A52B116A}"/>
              </a:ext>
            </a:extLst>
          </p:cNvPr>
          <p:cNvSpPr>
            <a:spLocks noGrp="1"/>
          </p:cNvSpPr>
          <p:nvPr>
            <p:ph type="body" sz="quarter" idx="14" hasCustomPrompt="1"/>
          </p:nvPr>
        </p:nvSpPr>
        <p:spPr>
          <a:xfrm>
            <a:off x="6096000" y="2535936"/>
            <a:ext cx="5586413" cy="3167062"/>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3024410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Photo, no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822D852-4CBB-426C-B5EC-61D3CD663114}"/>
              </a:ext>
            </a:extLst>
          </p:cNvPr>
          <p:cNvSpPr>
            <a:spLocks noGrp="1"/>
          </p:cNvSpPr>
          <p:nvPr>
            <p:ph type="pic" sz="quarter" idx="10"/>
          </p:nvPr>
        </p:nvSpPr>
        <p:spPr>
          <a:xfrm>
            <a:off x="1761807" y="1342862"/>
            <a:ext cx="8668385" cy="4172276"/>
          </a:xfrm>
          <a:prstGeom prst="rect">
            <a:avLst/>
          </a:prstGeom>
        </p:spPr>
        <p:txBody>
          <a:bodyPr/>
          <a:lstStyle/>
          <a:p>
            <a:endParaRPr lang="en-US"/>
          </a:p>
        </p:txBody>
      </p:sp>
    </p:spTree>
    <p:extLst>
      <p:ext uri="{BB962C8B-B14F-4D97-AF65-F5344CB8AC3E}">
        <p14:creationId xmlns:p14="http://schemas.microsoft.com/office/powerpoint/2010/main" val="2748651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8/16/2019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70547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8/16/2019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21983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8/16/2019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60389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8/16/2019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58864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8/16/2019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29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8/16/2019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897066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B40BC1E-B64C-49D2-B146-45828FFE0F77}"/>
              </a:ext>
            </a:extLst>
          </p:cNvPr>
          <p:cNvGrpSpPr/>
          <p:nvPr/>
        </p:nvGrpSpPr>
        <p:grpSpPr>
          <a:xfrm>
            <a:off x="0" y="1"/>
            <a:ext cx="12192000" cy="6869428"/>
            <a:chOff x="0" y="1"/>
            <a:chExt cx="12192000" cy="6869428"/>
          </a:xfrm>
        </p:grpSpPr>
        <p:grpSp>
          <p:nvGrpSpPr>
            <p:cNvPr id="8" name="Group 7">
              <a:extLst>
                <a:ext uri="{FF2B5EF4-FFF2-40B4-BE49-F238E27FC236}">
                  <a16:creationId xmlns:a16="http://schemas.microsoft.com/office/drawing/2014/main" id="{82D1E54F-4B67-47C2-ABE9-29362A91C746}"/>
                </a:ext>
              </a:extLst>
            </p:cNvPr>
            <p:cNvGrpSpPr/>
            <p:nvPr/>
          </p:nvGrpSpPr>
          <p:grpSpPr>
            <a:xfrm>
              <a:off x="0" y="1"/>
              <a:ext cx="12192000" cy="428624"/>
              <a:chOff x="0" y="1"/>
              <a:chExt cx="12192000" cy="428624"/>
            </a:xfrm>
          </p:grpSpPr>
          <p:sp>
            <p:nvSpPr>
              <p:cNvPr id="15" name="Rectangle 14">
                <a:extLst>
                  <a:ext uri="{FF2B5EF4-FFF2-40B4-BE49-F238E27FC236}">
                    <a16:creationId xmlns:a16="http://schemas.microsoft.com/office/drawing/2014/main" id="{0F3DFDB6-06FA-4078-8CE5-D3A59853142F}"/>
                  </a:ext>
                </a:extLst>
              </p:cNvPr>
              <p:cNvSpPr/>
              <p:nvPr/>
            </p:nvSpPr>
            <p:spPr>
              <a:xfrm>
                <a:off x="0" y="108586"/>
                <a:ext cx="12192000" cy="320039"/>
              </a:xfrm>
              <a:prstGeom prst="rect">
                <a:avLst/>
              </a:prstGeom>
              <a:solidFill>
                <a:srgbClr val="9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7E5780-938E-40E3-B37C-2B25BA28359B}"/>
                  </a:ext>
                </a:extLst>
              </p:cNvPr>
              <p:cNvSpPr/>
              <p:nvPr/>
            </p:nvSpPr>
            <p:spPr>
              <a:xfrm>
                <a:off x="0" y="1"/>
                <a:ext cx="12192000" cy="320039"/>
              </a:xfrm>
              <a:prstGeom prst="rect">
                <a:avLst/>
              </a:prstGeom>
              <a:solidFill>
                <a:srgbClr val="1DA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59E71A-D1FD-4A8F-AA6A-76B4C27DF9C3}"/>
                  </a:ext>
                </a:extLst>
              </p:cNvPr>
              <p:cNvSpPr/>
              <p:nvPr/>
            </p:nvSpPr>
            <p:spPr>
              <a:xfrm>
                <a:off x="0" y="2"/>
                <a:ext cx="12192000" cy="217168"/>
              </a:xfrm>
              <a:prstGeom prst="rect">
                <a:avLst/>
              </a:prstGeom>
              <a:solidFill>
                <a:srgbClr val="009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B89B96-40C4-45D4-A985-C14FF6BB4F29}"/>
                  </a:ext>
                </a:extLst>
              </p:cNvPr>
              <p:cNvSpPr/>
              <p:nvPr/>
            </p:nvSpPr>
            <p:spPr>
              <a:xfrm>
                <a:off x="0" y="1"/>
                <a:ext cx="12192000" cy="114299"/>
              </a:xfrm>
              <a:prstGeom prst="rect">
                <a:avLst/>
              </a:prstGeom>
              <a:solidFill>
                <a:srgbClr val="0077C8"/>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C4223E66-210A-4AC4-8E30-6A4D03124824}"/>
                </a:ext>
              </a:extLst>
            </p:cNvPr>
            <p:cNvPicPr>
              <a:picLocks noChangeAspect="1"/>
            </p:cNvPicPr>
            <p:nvPr/>
          </p:nvPicPr>
          <p:blipFill>
            <a:blip r:embed="rId33">
              <a:clrChange>
                <a:clrFrom>
                  <a:srgbClr val="FFFFFF"/>
                </a:clrFrom>
                <a:clrTo>
                  <a:srgbClr val="FFFFFF">
                    <a:alpha val="0"/>
                  </a:srgbClr>
                </a:clrTo>
              </a:clrChange>
            </a:blip>
            <a:stretch>
              <a:fillRect/>
            </a:stretch>
          </p:blipFill>
          <p:spPr>
            <a:xfrm>
              <a:off x="3135630" y="537209"/>
              <a:ext cx="5920740" cy="539559"/>
            </a:xfrm>
            <a:prstGeom prst="rect">
              <a:avLst/>
            </a:prstGeom>
          </p:spPr>
        </p:pic>
        <p:grpSp>
          <p:nvGrpSpPr>
            <p:cNvPr id="10" name="Group 9">
              <a:extLst>
                <a:ext uri="{FF2B5EF4-FFF2-40B4-BE49-F238E27FC236}">
                  <a16:creationId xmlns:a16="http://schemas.microsoft.com/office/drawing/2014/main" id="{22006DA2-0B6F-4B23-8F42-F753F857750E}"/>
                </a:ext>
              </a:extLst>
            </p:cNvPr>
            <p:cNvGrpSpPr/>
            <p:nvPr/>
          </p:nvGrpSpPr>
          <p:grpSpPr>
            <a:xfrm flipV="1">
              <a:off x="0" y="6410324"/>
              <a:ext cx="12192000" cy="459105"/>
              <a:chOff x="0" y="1"/>
              <a:chExt cx="12192000" cy="428624"/>
            </a:xfrm>
          </p:grpSpPr>
          <p:sp>
            <p:nvSpPr>
              <p:cNvPr id="11" name="Rectangle 10">
                <a:extLst>
                  <a:ext uri="{FF2B5EF4-FFF2-40B4-BE49-F238E27FC236}">
                    <a16:creationId xmlns:a16="http://schemas.microsoft.com/office/drawing/2014/main" id="{78917AE9-1931-4A51-A3B7-B2D370F1D75D}"/>
                  </a:ext>
                </a:extLst>
              </p:cNvPr>
              <p:cNvSpPr/>
              <p:nvPr/>
            </p:nvSpPr>
            <p:spPr>
              <a:xfrm>
                <a:off x="0" y="108586"/>
                <a:ext cx="12192000" cy="320039"/>
              </a:xfrm>
              <a:prstGeom prst="rect">
                <a:avLst/>
              </a:prstGeom>
              <a:solidFill>
                <a:srgbClr val="9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228F68-AD92-43BC-BD03-1541BCAB5D73}"/>
                  </a:ext>
                </a:extLst>
              </p:cNvPr>
              <p:cNvSpPr/>
              <p:nvPr/>
            </p:nvSpPr>
            <p:spPr>
              <a:xfrm>
                <a:off x="0" y="1"/>
                <a:ext cx="12192000" cy="320039"/>
              </a:xfrm>
              <a:prstGeom prst="rect">
                <a:avLst/>
              </a:prstGeom>
              <a:solidFill>
                <a:srgbClr val="1DA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81718B-D045-43B1-954A-15DD489DB0A5}"/>
                  </a:ext>
                </a:extLst>
              </p:cNvPr>
              <p:cNvSpPr/>
              <p:nvPr/>
            </p:nvSpPr>
            <p:spPr>
              <a:xfrm>
                <a:off x="0" y="2"/>
                <a:ext cx="12192000" cy="217168"/>
              </a:xfrm>
              <a:prstGeom prst="rect">
                <a:avLst/>
              </a:prstGeom>
              <a:solidFill>
                <a:srgbClr val="009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E14E0F-E3AE-4816-913B-4324A8E0D06D}"/>
                  </a:ext>
                </a:extLst>
              </p:cNvPr>
              <p:cNvSpPr/>
              <p:nvPr/>
            </p:nvSpPr>
            <p:spPr>
              <a:xfrm>
                <a:off x="0" y="1"/>
                <a:ext cx="12192000" cy="114299"/>
              </a:xfrm>
              <a:prstGeom prst="rect">
                <a:avLst/>
              </a:prstGeom>
              <a:solidFill>
                <a:srgbClr val="0077C8"/>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Picture 2">
            <a:extLst>
              <a:ext uri="{FF2B5EF4-FFF2-40B4-BE49-F238E27FC236}">
                <a16:creationId xmlns:a16="http://schemas.microsoft.com/office/drawing/2014/main" id="{8594C6C0-C6E3-403C-96F8-DA28D0D7F96B}"/>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10465806" y="5779125"/>
            <a:ext cx="1471942" cy="376163"/>
          </a:xfrm>
          <a:prstGeom prst="rect">
            <a:avLst/>
          </a:prstGeom>
        </p:spPr>
      </p:pic>
    </p:spTree>
    <p:extLst>
      <p:ext uri="{BB962C8B-B14F-4D97-AF65-F5344CB8AC3E}">
        <p14:creationId xmlns:p14="http://schemas.microsoft.com/office/powerpoint/2010/main" val="3744166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55" r:id="rId22"/>
    <p:sldLayoutId id="2147483656" r:id="rId23"/>
    <p:sldLayoutId id="2147483657" r:id="rId24"/>
    <p:sldLayoutId id="2147483658" r:id="rId25"/>
    <p:sldLayoutId id="2147483659" r:id="rId26"/>
    <p:sldLayoutId id="2147483649" r:id="rId27"/>
    <p:sldLayoutId id="2147483651" r:id="rId28"/>
    <p:sldLayoutId id="2147483652" r:id="rId29"/>
    <p:sldLayoutId id="2147483650" r:id="rId30"/>
    <p:sldLayoutId id="2147483653"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8.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1 - Come To The Table (1)">
            <a:hlinkClick r:id="" action="ppaction://media"/>
            <a:extLst>
              <a:ext uri="{FF2B5EF4-FFF2-40B4-BE49-F238E27FC236}">
                <a16:creationId xmlns:a16="http://schemas.microsoft.com/office/drawing/2014/main" id="{1C2BBFAC-6BCF-440A-AF97-D3C5E53CAF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4678" y="5479943"/>
            <a:ext cx="609600" cy="609600"/>
          </a:xfrm>
          <a:prstGeom prst="rect">
            <a:avLst/>
          </a:prstGeom>
        </p:spPr>
      </p:pic>
      <p:sp>
        <p:nvSpPr>
          <p:cNvPr id="3" name="Rectangle 2">
            <a:extLst>
              <a:ext uri="{FF2B5EF4-FFF2-40B4-BE49-F238E27FC236}">
                <a16:creationId xmlns:a16="http://schemas.microsoft.com/office/drawing/2014/main" id="{440ABAC8-EBB0-43ED-893A-6A832BE224F0}"/>
              </a:ext>
            </a:extLst>
          </p:cNvPr>
          <p:cNvSpPr/>
          <p:nvPr/>
        </p:nvSpPr>
        <p:spPr>
          <a:xfrm>
            <a:off x="356461" y="1100380"/>
            <a:ext cx="11530739" cy="3967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4349E66C-7DFA-4067-8620-422CAD436C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9324" y="1011480"/>
            <a:ext cx="5953352" cy="5194300"/>
          </a:xfrm>
          <a:prstGeom prst="rect">
            <a:avLst/>
          </a:prstGeom>
        </p:spPr>
      </p:pic>
    </p:spTree>
    <p:extLst>
      <p:ext uri="{BB962C8B-B14F-4D97-AF65-F5344CB8AC3E}">
        <p14:creationId xmlns:p14="http://schemas.microsoft.com/office/powerpoint/2010/main" val="45394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5B840B-0873-40EA-9CA8-CD33DE66CC86}"/>
              </a:ext>
            </a:extLst>
          </p:cNvPr>
          <p:cNvSpPr>
            <a:spLocks noGrp="1"/>
          </p:cNvSpPr>
          <p:nvPr>
            <p:ph type="title"/>
          </p:nvPr>
        </p:nvSpPr>
        <p:spPr>
          <a:xfrm>
            <a:off x="5223198" y="1217630"/>
            <a:ext cx="5660124" cy="1305179"/>
          </a:xfrm>
        </p:spPr>
        <p:txBody>
          <a:bodyPr/>
          <a:lstStyle/>
          <a:p>
            <a:r>
              <a:rPr lang="en-US"/>
              <a:t>Behind the Scenes</a:t>
            </a:r>
          </a:p>
        </p:txBody>
      </p:sp>
      <p:sp>
        <p:nvSpPr>
          <p:cNvPr id="4" name="Text Placeholder 3">
            <a:extLst>
              <a:ext uri="{FF2B5EF4-FFF2-40B4-BE49-F238E27FC236}">
                <a16:creationId xmlns:a16="http://schemas.microsoft.com/office/drawing/2014/main" id="{912488AD-32CE-425E-91B1-7729436A43EF}"/>
              </a:ext>
            </a:extLst>
          </p:cNvPr>
          <p:cNvSpPr>
            <a:spLocks noGrp="1"/>
          </p:cNvSpPr>
          <p:nvPr>
            <p:ph type="body" sz="quarter" idx="11"/>
          </p:nvPr>
        </p:nvSpPr>
        <p:spPr>
          <a:xfrm>
            <a:off x="5280076" y="2646877"/>
            <a:ext cx="5544884" cy="3176587"/>
          </a:xfrm>
        </p:spPr>
        <p:txBody>
          <a:bodyPr/>
          <a:lstStyle/>
          <a:p>
            <a:r>
              <a:rPr lang="en-US" sz="3600"/>
              <a:t>Ministry Leadership</a:t>
            </a:r>
          </a:p>
          <a:p>
            <a:r>
              <a:rPr lang="en-US" sz="3600"/>
              <a:t>Documentation and Debrief</a:t>
            </a:r>
          </a:p>
          <a:p>
            <a:pPr marL="0" indent="0">
              <a:buNone/>
            </a:pPr>
            <a:endParaRPr lang="en-US"/>
          </a:p>
        </p:txBody>
      </p:sp>
      <p:pic>
        <p:nvPicPr>
          <p:cNvPr id="2" name="Picture 1">
            <a:extLst>
              <a:ext uri="{FF2B5EF4-FFF2-40B4-BE49-F238E27FC236}">
                <a16:creationId xmlns:a16="http://schemas.microsoft.com/office/drawing/2014/main" id="{C663DABB-5A01-490E-9AF3-CD9C109BCC9F}"/>
              </a:ext>
            </a:extLst>
          </p:cNvPr>
          <p:cNvPicPr>
            <a:picLocks noChangeAspect="1"/>
          </p:cNvPicPr>
          <p:nvPr/>
        </p:nvPicPr>
        <p:blipFill>
          <a:blip r:embed="rId3"/>
          <a:stretch>
            <a:fillRect/>
          </a:stretch>
        </p:blipFill>
        <p:spPr>
          <a:xfrm>
            <a:off x="509705" y="2007629"/>
            <a:ext cx="4316342" cy="3237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720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DDC119-D880-4865-8EEA-10ECCAE3553C}"/>
              </a:ext>
            </a:extLst>
          </p:cNvPr>
          <p:cNvSpPr>
            <a:spLocks noGrp="1"/>
          </p:cNvSpPr>
          <p:nvPr>
            <p:ph type="title"/>
          </p:nvPr>
        </p:nvSpPr>
        <p:spPr>
          <a:xfrm>
            <a:off x="4913869" y="1618003"/>
            <a:ext cx="7501128" cy="1305179"/>
          </a:xfrm>
        </p:spPr>
        <p:txBody>
          <a:bodyPr/>
          <a:lstStyle/>
          <a:p>
            <a:r>
              <a:rPr lang="en-US"/>
              <a:t>On the Front Lines: </a:t>
            </a:r>
            <a:br>
              <a:rPr lang="en-US"/>
            </a:br>
            <a:r>
              <a:rPr lang="en-US" sz="2800"/>
              <a:t>The First Steps to Getting Buddies</a:t>
            </a:r>
          </a:p>
        </p:txBody>
      </p:sp>
      <p:sp>
        <p:nvSpPr>
          <p:cNvPr id="4" name="Text Placeholder 3">
            <a:extLst>
              <a:ext uri="{FF2B5EF4-FFF2-40B4-BE49-F238E27FC236}">
                <a16:creationId xmlns:a16="http://schemas.microsoft.com/office/drawing/2014/main" id="{943547F0-224E-4D04-B0C9-40592CC5A2D2}"/>
              </a:ext>
            </a:extLst>
          </p:cNvPr>
          <p:cNvSpPr>
            <a:spLocks noGrp="1"/>
          </p:cNvSpPr>
          <p:nvPr>
            <p:ph type="body" sz="quarter" idx="11"/>
          </p:nvPr>
        </p:nvSpPr>
        <p:spPr>
          <a:xfrm>
            <a:off x="4913869" y="2811714"/>
            <a:ext cx="5177463" cy="3176587"/>
          </a:xfrm>
        </p:spPr>
        <p:txBody>
          <a:bodyPr/>
          <a:lstStyle/>
          <a:p>
            <a:r>
              <a:rPr lang="en-US"/>
              <a:t>Terms of Service</a:t>
            </a:r>
          </a:p>
          <a:p>
            <a:r>
              <a:rPr lang="en-US"/>
              <a:t>Recruiting Buddies</a:t>
            </a:r>
          </a:p>
          <a:p>
            <a:r>
              <a:rPr lang="en-US"/>
              <a:t>Training Buddies</a:t>
            </a:r>
          </a:p>
          <a:p>
            <a:pPr marL="0" indent="0">
              <a:buNone/>
            </a:pPr>
            <a:endParaRPr lang="en-US"/>
          </a:p>
        </p:txBody>
      </p:sp>
      <p:pic>
        <p:nvPicPr>
          <p:cNvPr id="2" name="Picture 4" descr="A person in a green field&#10;&#10;Description generated with very high confidence">
            <a:extLst>
              <a:ext uri="{FF2B5EF4-FFF2-40B4-BE49-F238E27FC236}">
                <a16:creationId xmlns:a16="http://schemas.microsoft.com/office/drawing/2014/main" id="{915F6B6B-4C12-41F6-B567-B3E97CAEF057}"/>
              </a:ext>
            </a:extLst>
          </p:cNvPr>
          <p:cNvPicPr>
            <a:picLocks noChangeAspect="1"/>
          </p:cNvPicPr>
          <p:nvPr/>
        </p:nvPicPr>
        <p:blipFill>
          <a:blip r:embed="rId3"/>
          <a:stretch>
            <a:fillRect/>
          </a:stretch>
        </p:blipFill>
        <p:spPr>
          <a:xfrm>
            <a:off x="339777" y="1902730"/>
            <a:ext cx="4242215" cy="2840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938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B05B3-058F-4CC1-9158-2A6BB0F47361}"/>
              </a:ext>
            </a:extLst>
          </p:cNvPr>
          <p:cNvSpPr>
            <a:spLocks noGrp="1"/>
          </p:cNvSpPr>
          <p:nvPr>
            <p:ph type="title"/>
          </p:nvPr>
        </p:nvSpPr>
        <p:spPr>
          <a:xfrm>
            <a:off x="0" y="1230757"/>
            <a:ext cx="12192000" cy="1305179"/>
          </a:xfrm>
        </p:spPr>
        <p:txBody>
          <a:bodyPr/>
          <a:lstStyle/>
          <a:p>
            <a:pPr algn="ctr"/>
            <a:r>
              <a:rPr lang="en-US"/>
              <a:t>Lisa’s Story </a:t>
            </a:r>
          </a:p>
        </p:txBody>
      </p:sp>
      <p:pic>
        <p:nvPicPr>
          <p:cNvPr id="4" name="Picture 3" descr="13_FR_MARANATHA2_1397.jpg">
            <a:extLst>
              <a:ext uri="{FF2B5EF4-FFF2-40B4-BE49-F238E27FC236}">
                <a16:creationId xmlns:a16="http://schemas.microsoft.com/office/drawing/2014/main" id="{0A79F7B0-82EB-48F7-8A59-213BC1837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500" y="2028819"/>
            <a:ext cx="6223000" cy="4148667"/>
          </a:xfrm>
          <a:prstGeom prst="rect">
            <a:avLst/>
          </a:prstGeom>
        </p:spPr>
      </p:pic>
    </p:spTree>
    <p:extLst>
      <p:ext uri="{BB962C8B-B14F-4D97-AF65-F5344CB8AC3E}">
        <p14:creationId xmlns:p14="http://schemas.microsoft.com/office/powerpoint/2010/main" val="4189754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6012-E391-4868-A0BD-089FF6DD81E9}"/>
              </a:ext>
            </a:extLst>
          </p:cNvPr>
          <p:cNvSpPr>
            <a:spLocks noGrp="1"/>
          </p:cNvSpPr>
          <p:nvPr>
            <p:ph type="title"/>
          </p:nvPr>
        </p:nvSpPr>
        <p:spPr>
          <a:xfrm>
            <a:off x="614855" y="1738853"/>
            <a:ext cx="11159857" cy="627846"/>
          </a:xfrm>
        </p:spPr>
        <p:txBody>
          <a:bodyPr/>
          <a:lstStyle/>
          <a:p>
            <a:r>
              <a:rPr lang="en-US"/>
              <a:t>The Details</a:t>
            </a:r>
          </a:p>
        </p:txBody>
      </p:sp>
      <p:graphicFrame>
        <p:nvGraphicFramePr>
          <p:cNvPr id="6" name="Diagram 6">
            <a:extLst>
              <a:ext uri="{FF2B5EF4-FFF2-40B4-BE49-F238E27FC236}">
                <a16:creationId xmlns:a16="http://schemas.microsoft.com/office/drawing/2014/main" id="{06F077BD-3A9A-4623-A3FC-0153D21DBEE4}"/>
              </a:ext>
            </a:extLst>
          </p:cNvPr>
          <p:cNvGraphicFramePr/>
          <p:nvPr>
            <p:extLst>
              <p:ext uri="{D42A27DB-BD31-4B8C-83A1-F6EECF244321}">
                <p14:modId xmlns:p14="http://schemas.microsoft.com/office/powerpoint/2010/main" val="161269477"/>
              </p:ext>
            </p:extLst>
          </p:nvPr>
        </p:nvGraphicFramePr>
        <p:xfrm>
          <a:off x="105834" y="1313322"/>
          <a:ext cx="11980331" cy="5280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660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8F974D0C-1907-435C-9445-E2CA358D2EC4}"/>
                                            </p:graphicEl>
                                          </p:spTgt>
                                        </p:tgtEl>
                                        <p:attrNameLst>
                                          <p:attrName>style.visibility</p:attrName>
                                        </p:attrNameLst>
                                      </p:cBhvr>
                                      <p:to>
                                        <p:strVal val="visible"/>
                                      </p:to>
                                    </p:set>
                                    <p:animEffect transition="in" filter="fade">
                                      <p:cBhvr>
                                        <p:cTn id="7" dur="500"/>
                                        <p:tgtEl>
                                          <p:spTgt spid="6">
                                            <p:graphicEl>
                                              <a:dgm id="{8F974D0C-1907-435C-9445-E2CA358D2EC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D8EEADAC-8762-4810-B304-D98DBA5F8668}"/>
                                            </p:graphicEl>
                                          </p:spTgt>
                                        </p:tgtEl>
                                        <p:attrNameLst>
                                          <p:attrName>style.visibility</p:attrName>
                                        </p:attrNameLst>
                                      </p:cBhvr>
                                      <p:to>
                                        <p:strVal val="visible"/>
                                      </p:to>
                                    </p:set>
                                    <p:animEffect transition="in" filter="fade">
                                      <p:cBhvr>
                                        <p:cTn id="12" dur="500"/>
                                        <p:tgtEl>
                                          <p:spTgt spid="6">
                                            <p:graphicEl>
                                              <a:dgm id="{D8EEADAC-8762-4810-B304-D98DBA5F866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001753E1-9C55-480D-A27E-9FEF2BF9A58C}"/>
                                            </p:graphicEl>
                                          </p:spTgt>
                                        </p:tgtEl>
                                        <p:attrNameLst>
                                          <p:attrName>style.visibility</p:attrName>
                                        </p:attrNameLst>
                                      </p:cBhvr>
                                      <p:to>
                                        <p:strVal val="visible"/>
                                      </p:to>
                                    </p:set>
                                    <p:animEffect transition="in" filter="fade">
                                      <p:cBhvr>
                                        <p:cTn id="17" dur="500"/>
                                        <p:tgtEl>
                                          <p:spTgt spid="6">
                                            <p:graphicEl>
                                              <a:dgm id="{001753E1-9C55-480D-A27E-9FEF2BF9A58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9BF8F86B-BE58-45DB-A864-58961F812180}"/>
                                            </p:graphicEl>
                                          </p:spTgt>
                                        </p:tgtEl>
                                        <p:attrNameLst>
                                          <p:attrName>style.visibility</p:attrName>
                                        </p:attrNameLst>
                                      </p:cBhvr>
                                      <p:to>
                                        <p:strVal val="visible"/>
                                      </p:to>
                                    </p:set>
                                    <p:animEffect transition="in" filter="fade">
                                      <p:cBhvr>
                                        <p:cTn id="22" dur="500"/>
                                        <p:tgtEl>
                                          <p:spTgt spid="6">
                                            <p:graphicEl>
                                              <a:dgm id="{9BF8F86B-BE58-45DB-A864-58961F81218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dgm id="{9D31721D-61A0-4B90-9631-BDF35870779C}"/>
                                            </p:graphicEl>
                                          </p:spTgt>
                                        </p:tgtEl>
                                        <p:attrNameLst>
                                          <p:attrName>style.visibility</p:attrName>
                                        </p:attrNameLst>
                                      </p:cBhvr>
                                      <p:to>
                                        <p:strVal val="visible"/>
                                      </p:to>
                                    </p:set>
                                    <p:animEffect transition="in" filter="fade">
                                      <p:cBhvr>
                                        <p:cTn id="27" dur="500"/>
                                        <p:tgtEl>
                                          <p:spTgt spid="6">
                                            <p:graphicEl>
                                              <a:dgm id="{9D31721D-61A0-4B90-9631-BDF35870779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251D10F-672C-40DE-BF34-D9142BB6243E}"/>
              </a:ext>
            </a:extLst>
          </p:cNvPr>
          <p:cNvPicPr>
            <a:picLocks noGrp="1" noChangeAspect="1"/>
          </p:cNvPicPr>
          <p:nvPr>
            <p:ph type="pic" sz="quarter" idx="10"/>
          </p:nvPr>
        </p:nvPicPr>
        <p:blipFill>
          <a:blip r:embed="rId3"/>
          <a:srcRect t="2392" b="2392"/>
          <a:stretch>
            <a:fillRect/>
          </a:stretch>
        </p:blipFill>
        <p:spPr>
          <a:xfrm>
            <a:off x="1040130" y="1435039"/>
            <a:ext cx="9148899" cy="4403558"/>
          </a:xfrm>
          <a:prstGeom prst="rect">
            <a:avLst/>
          </a:prstGeom>
        </p:spPr>
      </p:pic>
      <p:sp>
        <p:nvSpPr>
          <p:cNvPr id="4" name="Rectangle 3">
            <a:extLst>
              <a:ext uri="{FF2B5EF4-FFF2-40B4-BE49-F238E27FC236}">
                <a16:creationId xmlns:a16="http://schemas.microsoft.com/office/drawing/2014/main" id="{BAA0EF8C-A8A3-42BB-899E-EFA857856DDB}"/>
              </a:ext>
            </a:extLst>
          </p:cNvPr>
          <p:cNvSpPr/>
          <p:nvPr/>
        </p:nvSpPr>
        <p:spPr>
          <a:xfrm>
            <a:off x="1299037" y="1019403"/>
            <a:ext cx="3673185" cy="369332"/>
          </a:xfrm>
          <a:prstGeom prst="rect">
            <a:avLst/>
          </a:prstGeom>
        </p:spPr>
        <p:txBody>
          <a:bodyPr wrap="none">
            <a:spAutoFit/>
          </a:bodyPr>
          <a:lstStyle/>
          <a:p>
            <a:r>
              <a:rPr lang="en-US"/>
              <a:t>https://irresistiblechurch.org/library/</a:t>
            </a:r>
          </a:p>
        </p:txBody>
      </p:sp>
      <p:sp>
        <p:nvSpPr>
          <p:cNvPr id="5" name="TextBox 4">
            <a:extLst>
              <a:ext uri="{FF2B5EF4-FFF2-40B4-BE49-F238E27FC236}">
                <a16:creationId xmlns:a16="http://schemas.microsoft.com/office/drawing/2014/main" id="{863616B4-0DAB-418A-93C8-61A9B47C085C}"/>
              </a:ext>
            </a:extLst>
          </p:cNvPr>
          <p:cNvSpPr txBox="1"/>
          <p:nvPr/>
        </p:nvSpPr>
        <p:spPr>
          <a:xfrm>
            <a:off x="515736" y="5532719"/>
            <a:ext cx="10529257" cy="923330"/>
          </a:xfrm>
          <a:prstGeom prst="rect">
            <a:avLst/>
          </a:prstGeom>
          <a:noFill/>
        </p:spPr>
        <p:txBody>
          <a:bodyPr wrap="square" rtlCol="0">
            <a:spAutoFit/>
          </a:bodyPr>
          <a:lstStyle/>
          <a:p>
            <a:r>
              <a:rPr lang="en-US"/>
              <a:t>Supplemental Resources available include:  Accessibility Checklist, Church Survey, Disability </a:t>
            </a:r>
          </a:p>
          <a:p>
            <a:r>
              <a:rPr lang="en-US"/>
              <a:t>Etiquette, Disability Training stations, Family Ministry Profile, Recommended Resources, Volunteer </a:t>
            </a:r>
          </a:p>
          <a:p>
            <a:r>
              <a:rPr lang="en-US"/>
              <a:t>Job Description, Volunteer Training topics.</a:t>
            </a:r>
          </a:p>
        </p:txBody>
      </p:sp>
    </p:spTree>
    <p:extLst>
      <p:ext uri="{BB962C8B-B14F-4D97-AF65-F5344CB8AC3E}">
        <p14:creationId xmlns:p14="http://schemas.microsoft.com/office/powerpoint/2010/main" val="1709993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	</a:t>
            </a:r>
          </a:p>
        </p:txBody>
      </p:sp>
      <p:sp>
        <p:nvSpPr>
          <p:cNvPr id="3" name="Text Placeholder 2"/>
          <p:cNvSpPr>
            <a:spLocks noGrp="1"/>
          </p:cNvSpPr>
          <p:nvPr>
            <p:ph type="body" sz="quarter" idx="10"/>
          </p:nvPr>
        </p:nvSpPr>
        <p:spPr>
          <a:xfrm>
            <a:off x="537178" y="2157564"/>
            <a:ext cx="7352162" cy="3167062"/>
          </a:xfrm>
        </p:spPr>
        <p:txBody>
          <a:bodyPr/>
          <a:lstStyle/>
          <a:p>
            <a:pPr marL="0" indent="0" algn="ctr">
              <a:buNone/>
            </a:pPr>
            <a:endParaRPr lang="en-US"/>
          </a:p>
          <a:p>
            <a:pPr marL="0" indent="0" algn="ctr">
              <a:buNone/>
            </a:pPr>
            <a:r>
              <a:rPr lang="en-US"/>
              <a:t>Please feel free to contact me </a:t>
            </a:r>
          </a:p>
          <a:p>
            <a:pPr marL="0" indent="0" algn="ctr">
              <a:buNone/>
            </a:pPr>
            <a:r>
              <a:rPr lang="en-US" i="1"/>
              <a:t>Jane Doe</a:t>
            </a:r>
          </a:p>
          <a:p>
            <a:pPr marL="0" indent="0" algn="ctr">
              <a:buNone/>
            </a:pPr>
            <a:r>
              <a:rPr lang="en-US" i="1"/>
              <a:t>555-123-4567</a:t>
            </a:r>
          </a:p>
          <a:p>
            <a:pPr marL="0" indent="0" algn="ctr">
              <a:buNone/>
            </a:pPr>
            <a:r>
              <a:rPr lang="en-US" i="1"/>
              <a:t>JaneDoe@email.com</a:t>
            </a:r>
          </a:p>
        </p:txBody>
      </p:sp>
      <p:pic>
        <p:nvPicPr>
          <p:cNvPr id="6" name="Picture Placeholder 5">
            <a:extLst>
              <a:ext uri="{FF2B5EF4-FFF2-40B4-BE49-F238E27FC236}">
                <a16:creationId xmlns:a16="http://schemas.microsoft.com/office/drawing/2014/main" id="{885D5257-8707-47BA-8447-F7E2195F34D1}"/>
              </a:ext>
            </a:extLst>
          </p:cNvPr>
          <p:cNvPicPr>
            <a:picLocks noChangeAspect="1"/>
          </p:cNvPicPr>
          <p:nvPr/>
        </p:nvPicPr>
        <p:blipFill>
          <a:blip r:embed="rId3"/>
          <a:srcRect t="3168" b="3168"/>
          <a:stretch>
            <a:fillRect/>
          </a:stretch>
        </p:blipFill>
        <p:spPr>
          <a:xfrm>
            <a:off x="6534843" y="1168410"/>
            <a:ext cx="3693414" cy="4999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342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88D8DCC-11F7-4CE5-B028-711F6585A49E}"/>
              </a:ext>
            </a:extLst>
          </p:cNvPr>
          <p:cNvPicPr>
            <a:picLocks noGrp="1" noChangeAspect="1"/>
          </p:cNvPicPr>
          <p:nvPr>
            <p:ph type="pic" sz="quarter" idx="10"/>
          </p:nvPr>
        </p:nvPicPr>
        <p:blipFill>
          <a:blip r:embed="rId3"/>
          <a:srcRect t="3168" b="3168"/>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AF3C052D-1132-4BC3-A4DB-C34EC67E6145}"/>
              </a:ext>
            </a:extLst>
          </p:cNvPr>
          <p:cNvSpPr>
            <a:spLocks noGrp="1"/>
          </p:cNvSpPr>
          <p:nvPr>
            <p:ph type="title"/>
          </p:nvPr>
        </p:nvSpPr>
        <p:spPr/>
        <p:txBody>
          <a:bodyPr/>
          <a:lstStyle/>
          <a:p>
            <a:r>
              <a:rPr lang="en-US"/>
              <a:t>Call Me Friend</a:t>
            </a:r>
          </a:p>
        </p:txBody>
      </p:sp>
      <p:sp>
        <p:nvSpPr>
          <p:cNvPr id="4" name="Text Placeholder 3">
            <a:extLst>
              <a:ext uri="{FF2B5EF4-FFF2-40B4-BE49-F238E27FC236}">
                <a16:creationId xmlns:a16="http://schemas.microsoft.com/office/drawing/2014/main" id="{67AF70D8-FC38-4F9A-AA36-8E59C17C1306}"/>
              </a:ext>
            </a:extLst>
          </p:cNvPr>
          <p:cNvSpPr>
            <a:spLocks noGrp="1"/>
          </p:cNvSpPr>
          <p:nvPr>
            <p:ph type="body" sz="quarter" idx="11"/>
          </p:nvPr>
        </p:nvSpPr>
        <p:spPr>
          <a:xfrm>
            <a:off x="4182046" y="2554703"/>
            <a:ext cx="6067423" cy="3176587"/>
          </a:xfrm>
        </p:spPr>
        <p:txBody>
          <a:bodyPr/>
          <a:lstStyle/>
          <a:p>
            <a:pPr marL="0" indent="0">
              <a:buNone/>
            </a:pPr>
            <a:r>
              <a:rPr lang="en-US" sz="4000"/>
              <a:t>A Practical Guide to Buddy Ministry</a:t>
            </a:r>
          </a:p>
        </p:txBody>
      </p:sp>
    </p:spTree>
    <p:extLst>
      <p:ext uri="{BB962C8B-B14F-4D97-AF65-F5344CB8AC3E}">
        <p14:creationId xmlns:p14="http://schemas.microsoft.com/office/powerpoint/2010/main" val="229645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E036BD-EB05-4E2E-9CE7-1CF8C3A87B14}"/>
              </a:ext>
            </a:extLst>
          </p:cNvPr>
          <p:cNvSpPr>
            <a:spLocks noGrp="1"/>
          </p:cNvSpPr>
          <p:nvPr>
            <p:ph type="title"/>
          </p:nvPr>
        </p:nvSpPr>
        <p:spPr>
          <a:xfrm>
            <a:off x="509016" y="1045142"/>
            <a:ext cx="11173968" cy="607279"/>
          </a:xfrm>
        </p:spPr>
        <p:txBody>
          <a:bodyPr/>
          <a:lstStyle/>
          <a:p>
            <a:r>
              <a:rPr lang="en-US"/>
              <a:t>Luke 14:21, 23</a:t>
            </a:r>
          </a:p>
        </p:txBody>
      </p:sp>
      <p:sp>
        <p:nvSpPr>
          <p:cNvPr id="8" name="Text Placeholder 7">
            <a:extLst>
              <a:ext uri="{FF2B5EF4-FFF2-40B4-BE49-F238E27FC236}">
                <a16:creationId xmlns:a16="http://schemas.microsoft.com/office/drawing/2014/main" id="{8A49236B-D6DA-4474-97BF-1CE6243C7C0E}"/>
              </a:ext>
            </a:extLst>
          </p:cNvPr>
          <p:cNvSpPr>
            <a:spLocks noGrp="1"/>
          </p:cNvSpPr>
          <p:nvPr>
            <p:ph type="body" sz="quarter" idx="10"/>
          </p:nvPr>
        </p:nvSpPr>
        <p:spPr>
          <a:xfrm>
            <a:off x="505363" y="1652421"/>
            <a:ext cx="11173968" cy="3167062"/>
          </a:xfrm>
        </p:spPr>
        <p:txBody>
          <a:bodyPr anchor="t"/>
          <a:lstStyle/>
          <a:p>
            <a:pPr marL="0" indent="0">
              <a:buNone/>
            </a:pPr>
            <a:r>
              <a:rPr lang="en-US"/>
              <a:t>“…Go quickly into the streets and alleys of the town, and invite the poor, the crippled, the blind and the lame…and urge anyone you find to come so that the house will be full.”</a:t>
            </a:r>
          </a:p>
          <a:p>
            <a:endParaRPr lang="en-US"/>
          </a:p>
        </p:txBody>
      </p:sp>
      <p:pic>
        <p:nvPicPr>
          <p:cNvPr id="6" name="Picture Placeholder 5" descr="Luke 14 Banquet Mural 150209_Final_D610.jpg">
            <a:extLst>
              <a:ext uri="{FF2B5EF4-FFF2-40B4-BE49-F238E27FC236}">
                <a16:creationId xmlns:a16="http://schemas.microsoft.com/office/drawing/2014/main" id="{5F2640FC-1803-43E3-898E-B4DD8A329704}"/>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11443" r="11443"/>
          <a:stretch>
            <a:fillRect/>
          </a:stretch>
        </p:blipFill>
        <p:spPr>
          <a:xfrm>
            <a:off x="2601434" y="2867314"/>
            <a:ext cx="6981825" cy="3360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9098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47A7342-477C-45CF-AB38-691E7E558856}"/>
              </a:ext>
            </a:extLst>
          </p:cNvPr>
          <p:cNvPicPr>
            <a:picLocks noGrp="1" noChangeAspect="1"/>
          </p:cNvPicPr>
          <p:nvPr>
            <p:ph type="pic" sz="quarter" idx="10"/>
          </p:nvPr>
        </p:nvPicPr>
        <p:blipFill>
          <a:blip r:embed="rId3"/>
          <a:srcRect t="3168" b="3168"/>
          <a:stretch>
            <a:fillRect/>
          </a:stretch>
        </p:blipFill>
        <p:spPr>
          <a:xfrm>
            <a:off x="293370" y="1216902"/>
            <a:ext cx="3693414" cy="49993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Title 2">
            <a:extLst>
              <a:ext uri="{FF2B5EF4-FFF2-40B4-BE49-F238E27FC236}">
                <a16:creationId xmlns:a16="http://schemas.microsoft.com/office/drawing/2014/main" id="{87AD5027-EDD0-4719-B58E-8746B64660E0}"/>
              </a:ext>
            </a:extLst>
          </p:cNvPr>
          <p:cNvSpPr>
            <a:spLocks noGrp="1"/>
          </p:cNvSpPr>
          <p:nvPr>
            <p:ph type="title"/>
          </p:nvPr>
        </p:nvSpPr>
        <p:spPr>
          <a:xfrm>
            <a:off x="4059024" y="1230757"/>
            <a:ext cx="7718992" cy="1305179"/>
          </a:xfrm>
        </p:spPr>
        <p:txBody>
          <a:bodyPr/>
          <a:lstStyle/>
          <a:p>
            <a:r>
              <a:rPr lang="en-US"/>
              <a:t>What is an Irresistible Church?</a:t>
            </a:r>
          </a:p>
        </p:txBody>
      </p:sp>
      <p:sp>
        <p:nvSpPr>
          <p:cNvPr id="4" name="Text Placeholder 3">
            <a:extLst>
              <a:ext uri="{FF2B5EF4-FFF2-40B4-BE49-F238E27FC236}">
                <a16:creationId xmlns:a16="http://schemas.microsoft.com/office/drawing/2014/main" id="{A8CDEE6C-506A-46DA-92B3-368090240A46}"/>
              </a:ext>
            </a:extLst>
          </p:cNvPr>
          <p:cNvSpPr>
            <a:spLocks noGrp="1"/>
          </p:cNvSpPr>
          <p:nvPr>
            <p:ph type="body" sz="quarter" idx="11"/>
          </p:nvPr>
        </p:nvSpPr>
        <p:spPr/>
        <p:txBody>
          <a:bodyPr/>
          <a:lstStyle/>
          <a:p>
            <a:pPr marL="0" lvl="0" indent="0" algn="ctr">
              <a:buNone/>
            </a:pPr>
            <a:r>
              <a:rPr lang="en-US">
                <a:solidFill>
                  <a:prstClr val="black"/>
                </a:solidFill>
              </a:rPr>
              <a:t>“An Irresistible Church is an authentic community built on the hope of Christ that compels people affected by disability to fully belong.” </a:t>
            </a:r>
          </a:p>
          <a:p>
            <a:endParaRPr lang="en-US"/>
          </a:p>
        </p:txBody>
      </p:sp>
    </p:spTree>
    <p:extLst>
      <p:ext uri="{BB962C8B-B14F-4D97-AF65-F5344CB8AC3E}">
        <p14:creationId xmlns:p14="http://schemas.microsoft.com/office/powerpoint/2010/main" val="219696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1AC03F-3855-49C8-A50A-D435594B4344}"/>
              </a:ext>
            </a:extLst>
          </p:cNvPr>
          <p:cNvSpPr>
            <a:spLocks noGrp="1"/>
          </p:cNvSpPr>
          <p:nvPr>
            <p:ph type="title"/>
          </p:nvPr>
        </p:nvSpPr>
        <p:spPr>
          <a:xfrm>
            <a:off x="5447660" y="1249524"/>
            <a:ext cx="6132945" cy="1305179"/>
          </a:xfrm>
        </p:spPr>
        <p:txBody>
          <a:bodyPr/>
          <a:lstStyle/>
          <a:p>
            <a:r>
              <a:rPr lang="en-US"/>
              <a:t>Agenda	</a:t>
            </a:r>
          </a:p>
        </p:txBody>
      </p:sp>
      <p:sp>
        <p:nvSpPr>
          <p:cNvPr id="4" name="Text Placeholder 3">
            <a:extLst>
              <a:ext uri="{FF2B5EF4-FFF2-40B4-BE49-F238E27FC236}">
                <a16:creationId xmlns:a16="http://schemas.microsoft.com/office/drawing/2014/main" id="{20BA0256-D4E4-466B-9EA9-AC3AC3E04FF8}"/>
              </a:ext>
            </a:extLst>
          </p:cNvPr>
          <p:cNvSpPr>
            <a:spLocks noGrp="1"/>
          </p:cNvSpPr>
          <p:nvPr>
            <p:ph type="body" sz="quarter" idx="11"/>
          </p:nvPr>
        </p:nvSpPr>
        <p:spPr>
          <a:xfrm>
            <a:off x="5553506" y="2231146"/>
            <a:ext cx="6723057" cy="3176587"/>
          </a:xfrm>
        </p:spPr>
        <p:txBody>
          <a:bodyPr anchor="t"/>
          <a:lstStyle/>
          <a:p>
            <a:endParaRPr lang="en-US"/>
          </a:p>
          <a:p>
            <a:r>
              <a:rPr lang="en-US"/>
              <a:t>Definitions</a:t>
            </a:r>
          </a:p>
          <a:p>
            <a:r>
              <a:rPr lang="en-US"/>
              <a:t>What Buddies Provide</a:t>
            </a:r>
          </a:p>
          <a:p>
            <a:r>
              <a:rPr lang="en-US"/>
              <a:t>Behind the Scenes</a:t>
            </a:r>
          </a:p>
          <a:p>
            <a:r>
              <a:rPr lang="en-US"/>
              <a:t>On the Front Lines: The Details</a:t>
            </a:r>
          </a:p>
        </p:txBody>
      </p:sp>
      <p:pic>
        <p:nvPicPr>
          <p:cNvPr id="10" name="Picture 9" descr="13_FR_CASTAWAYCLUB_0467.jpg">
            <a:extLst>
              <a:ext uri="{FF2B5EF4-FFF2-40B4-BE49-F238E27FC236}">
                <a16:creationId xmlns:a16="http://schemas.microsoft.com/office/drawing/2014/main" id="{9C816203-52DC-47E0-836D-371844A61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45" y="2031363"/>
            <a:ext cx="4590434" cy="3062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97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145141-1961-4CFC-A4EF-611CD9C70803}"/>
              </a:ext>
            </a:extLst>
          </p:cNvPr>
          <p:cNvSpPr txBox="1">
            <a:spLocks/>
          </p:cNvSpPr>
          <p:nvPr/>
        </p:nvSpPr>
        <p:spPr>
          <a:xfrm>
            <a:off x="661416" y="1383157"/>
            <a:ext cx="3915202" cy="1305179"/>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endParaRPr lang="en-US"/>
          </a:p>
        </p:txBody>
      </p:sp>
      <p:sp>
        <p:nvSpPr>
          <p:cNvPr id="6" name="Text Placeholder 2">
            <a:extLst>
              <a:ext uri="{FF2B5EF4-FFF2-40B4-BE49-F238E27FC236}">
                <a16:creationId xmlns:a16="http://schemas.microsoft.com/office/drawing/2014/main" id="{A2AAF535-D626-45A4-8398-3A4845F141F6}"/>
              </a:ext>
            </a:extLst>
          </p:cNvPr>
          <p:cNvSpPr txBox="1">
            <a:spLocks/>
          </p:cNvSpPr>
          <p:nvPr/>
        </p:nvSpPr>
        <p:spPr>
          <a:xfrm>
            <a:off x="5227482" y="2773048"/>
            <a:ext cx="3934691" cy="31670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8" name="TextBox 7">
            <a:extLst>
              <a:ext uri="{FF2B5EF4-FFF2-40B4-BE49-F238E27FC236}">
                <a16:creationId xmlns:a16="http://schemas.microsoft.com/office/drawing/2014/main" id="{5687D6BC-60B9-46B6-AFFB-C235E71C19A2}"/>
              </a:ext>
            </a:extLst>
          </p:cNvPr>
          <p:cNvSpPr txBox="1"/>
          <p:nvPr/>
        </p:nvSpPr>
        <p:spPr>
          <a:xfrm flipH="1">
            <a:off x="1688746" y="1105969"/>
            <a:ext cx="9133807"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What is a Buddy Ministry?</a:t>
            </a:r>
          </a:p>
        </p:txBody>
      </p:sp>
      <p:pic>
        <p:nvPicPr>
          <p:cNvPr id="11" name="Picture 10">
            <a:extLst>
              <a:ext uri="{FF2B5EF4-FFF2-40B4-BE49-F238E27FC236}">
                <a16:creationId xmlns:a16="http://schemas.microsoft.com/office/drawing/2014/main" id="{9ADF6325-0D92-4568-BDD5-93A54F6D8AB4}"/>
              </a:ext>
            </a:extLst>
          </p:cNvPr>
          <p:cNvPicPr>
            <a:picLocks noChangeAspect="1"/>
          </p:cNvPicPr>
          <p:nvPr/>
        </p:nvPicPr>
        <p:blipFill>
          <a:blip r:embed="rId3"/>
          <a:stretch>
            <a:fillRect/>
          </a:stretch>
        </p:blipFill>
        <p:spPr>
          <a:xfrm rot="354140">
            <a:off x="6706240" y="1871848"/>
            <a:ext cx="5253623" cy="4152920"/>
          </a:xfrm>
          <a:prstGeom prst="rect">
            <a:avLst/>
          </a:prstGeom>
          <a:effectLst/>
        </p:spPr>
      </p:pic>
      <p:sp>
        <p:nvSpPr>
          <p:cNvPr id="14" name="TextBox 13">
            <a:extLst>
              <a:ext uri="{FF2B5EF4-FFF2-40B4-BE49-F238E27FC236}">
                <a16:creationId xmlns:a16="http://schemas.microsoft.com/office/drawing/2014/main" id="{2AAF0B1C-55C6-4988-90E3-2D50031F500E}"/>
              </a:ext>
            </a:extLst>
          </p:cNvPr>
          <p:cNvSpPr txBox="1"/>
          <p:nvPr/>
        </p:nvSpPr>
        <p:spPr>
          <a:xfrm>
            <a:off x="661416" y="2151992"/>
            <a:ext cx="5810954" cy="353943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A Buddy Ministry is a program of the church designed to support the disability community by pairing an individual with a disability with a buddy during church services so that they can participate within the mainstream programs of the local church. </a:t>
            </a:r>
          </a:p>
        </p:txBody>
      </p:sp>
    </p:spTree>
    <p:extLst>
      <p:ext uri="{BB962C8B-B14F-4D97-AF65-F5344CB8AC3E}">
        <p14:creationId xmlns:p14="http://schemas.microsoft.com/office/powerpoint/2010/main" val="14059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A5CD7E-E2E4-4C4C-A826-264817F7213C}"/>
              </a:ext>
            </a:extLst>
          </p:cNvPr>
          <p:cNvSpPr>
            <a:spLocks noGrp="1"/>
          </p:cNvSpPr>
          <p:nvPr>
            <p:ph type="title"/>
          </p:nvPr>
        </p:nvSpPr>
        <p:spPr>
          <a:xfrm>
            <a:off x="2636708" y="1014108"/>
            <a:ext cx="7438669" cy="643114"/>
          </a:xfrm>
        </p:spPr>
        <p:txBody>
          <a:bodyPr anchor="t"/>
          <a:lstStyle/>
          <a:p>
            <a:pPr algn="ctr"/>
            <a:r>
              <a:rPr lang="en-US"/>
              <a:t>What Buddies Provide</a:t>
            </a:r>
          </a:p>
        </p:txBody>
      </p:sp>
      <p:pic>
        <p:nvPicPr>
          <p:cNvPr id="2" name="Picture 4" descr="A person holding a sign&#10;&#10;Description generated with high confidence">
            <a:extLst>
              <a:ext uri="{FF2B5EF4-FFF2-40B4-BE49-F238E27FC236}">
                <a16:creationId xmlns:a16="http://schemas.microsoft.com/office/drawing/2014/main" id="{21B75B54-A5A2-4DEA-AE38-8A39A6F230C8}"/>
              </a:ext>
            </a:extLst>
          </p:cNvPr>
          <p:cNvPicPr>
            <a:picLocks noChangeAspect="1"/>
          </p:cNvPicPr>
          <p:nvPr/>
        </p:nvPicPr>
        <p:blipFill>
          <a:blip r:embed="rId3"/>
          <a:stretch>
            <a:fillRect/>
          </a:stretch>
        </p:blipFill>
        <p:spPr>
          <a:xfrm>
            <a:off x="171138" y="1595204"/>
            <a:ext cx="3805003" cy="3805003"/>
          </a:xfrm>
          <a:prstGeom prst="rect">
            <a:avLst/>
          </a:prstGeom>
        </p:spPr>
      </p:pic>
      <p:pic>
        <p:nvPicPr>
          <p:cNvPr id="9" name="Picture 9" descr="A person looking at a phone&#10;&#10;Description generated with high confidence">
            <a:extLst>
              <a:ext uri="{FF2B5EF4-FFF2-40B4-BE49-F238E27FC236}">
                <a16:creationId xmlns:a16="http://schemas.microsoft.com/office/drawing/2014/main" id="{AF747153-28B0-4AB0-911D-649F500E72D9}"/>
              </a:ext>
            </a:extLst>
          </p:cNvPr>
          <p:cNvPicPr>
            <a:picLocks noChangeAspect="1"/>
          </p:cNvPicPr>
          <p:nvPr/>
        </p:nvPicPr>
        <p:blipFill>
          <a:blip r:embed="rId4"/>
          <a:stretch>
            <a:fillRect/>
          </a:stretch>
        </p:blipFill>
        <p:spPr>
          <a:xfrm>
            <a:off x="4168514" y="1595204"/>
            <a:ext cx="3805003" cy="3805003"/>
          </a:xfrm>
          <a:prstGeom prst="rect">
            <a:avLst/>
          </a:prstGeom>
        </p:spPr>
      </p:pic>
      <p:pic>
        <p:nvPicPr>
          <p:cNvPr id="4" name="Picture 4" descr="A person posing for the camera&#10;&#10;Description generated with very high confidence">
            <a:extLst>
              <a:ext uri="{FF2B5EF4-FFF2-40B4-BE49-F238E27FC236}">
                <a16:creationId xmlns:a16="http://schemas.microsoft.com/office/drawing/2014/main" id="{83340E39-976A-48D6-ACC1-B3D869A392F5}"/>
              </a:ext>
            </a:extLst>
          </p:cNvPr>
          <p:cNvPicPr>
            <a:picLocks noChangeAspect="1"/>
          </p:cNvPicPr>
          <p:nvPr/>
        </p:nvPicPr>
        <p:blipFill>
          <a:blip r:embed="rId5"/>
          <a:stretch>
            <a:fillRect/>
          </a:stretch>
        </p:blipFill>
        <p:spPr>
          <a:xfrm>
            <a:off x="8172137" y="1595203"/>
            <a:ext cx="3805003" cy="3805003"/>
          </a:xfrm>
          <a:prstGeom prst="rect">
            <a:avLst/>
          </a:prstGeom>
        </p:spPr>
      </p:pic>
    </p:spTree>
    <p:extLst>
      <p:ext uri="{BB962C8B-B14F-4D97-AF65-F5344CB8AC3E}">
        <p14:creationId xmlns:p14="http://schemas.microsoft.com/office/powerpoint/2010/main" val="25200223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CD2FFC-272C-46B0-A4DA-7D1509C89849}"/>
              </a:ext>
            </a:extLst>
          </p:cNvPr>
          <p:cNvSpPr>
            <a:spLocks noGrp="1"/>
          </p:cNvSpPr>
          <p:nvPr>
            <p:ph type="title"/>
          </p:nvPr>
        </p:nvSpPr>
        <p:spPr>
          <a:xfrm>
            <a:off x="2370544" y="1018396"/>
            <a:ext cx="7501128" cy="1305179"/>
          </a:xfrm>
        </p:spPr>
        <p:txBody>
          <a:bodyPr anchor="t"/>
          <a:lstStyle/>
          <a:p>
            <a:pPr algn="ctr"/>
            <a:r>
              <a:rPr lang="en-US"/>
              <a:t>What Buddies Provide</a:t>
            </a:r>
          </a:p>
        </p:txBody>
      </p:sp>
      <p:pic>
        <p:nvPicPr>
          <p:cNvPr id="6" name="Picture 6" descr="A person smiling for the camera&#10;&#10;Description generated with very high confidence">
            <a:extLst>
              <a:ext uri="{FF2B5EF4-FFF2-40B4-BE49-F238E27FC236}">
                <a16:creationId xmlns:a16="http://schemas.microsoft.com/office/drawing/2014/main" id="{5E31B0FB-C1D8-4A59-90CC-5AB1BB68F423}"/>
              </a:ext>
            </a:extLst>
          </p:cNvPr>
          <p:cNvPicPr>
            <a:picLocks noChangeAspect="1"/>
          </p:cNvPicPr>
          <p:nvPr/>
        </p:nvPicPr>
        <p:blipFill>
          <a:blip r:embed="rId3"/>
          <a:stretch>
            <a:fillRect/>
          </a:stretch>
        </p:blipFill>
        <p:spPr>
          <a:xfrm>
            <a:off x="227351" y="1782581"/>
            <a:ext cx="3780019" cy="3780019"/>
          </a:xfrm>
          <a:prstGeom prst="rect">
            <a:avLst/>
          </a:prstGeom>
        </p:spPr>
      </p:pic>
      <p:pic>
        <p:nvPicPr>
          <p:cNvPr id="8" name="Picture 8" descr="A group of people around each other&#10;&#10;Description generated with very high confidence">
            <a:extLst>
              <a:ext uri="{FF2B5EF4-FFF2-40B4-BE49-F238E27FC236}">
                <a16:creationId xmlns:a16="http://schemas.microsoft.com/office/drawing/2014/main" id="{7029A064-84B8-4DA8-A11A-F6285A62A4E2}"/>
              </a:ext>
            </a:extLst>
          </p:cNvPr>
          <p:cNvPicPr>
            <a:picLocks noChangeAspect="1"/>
          </p:cNvPicPr>
          <p:nvPr/>
        </p:nvPicPr>
        <p:blipFill>
          <a:blip r:embed="rId4"/>
          <a:stretch>
            <a:fillRect/>
          </a:stretch>
        </p:blipFill>
        <p:spPr>
          <a:xfrm>
            <a:off x="4212235" y="1782580"/>
            <a:ext cx="3805003" cy="3780019"/>
          </a:xfrm>
          <a:prstGeom prst="rect">
            <a:avLst/>
          </a:prstGeom>
        </p:spPr>
      </p:pic>
      <p:pic>
        <p:nvPicPr>
          <p:cNvPr id="10" name="Picture 10" descr="A person holding a sign&#10;&#10;Description generated with very high confidence">
            <a:extLst>
              <a:ext uri="{FF2B5EF4-FFF2-40B4-BE49-F238E27FC236}">
                <a16:creationId xmlns:a16="http://schemas.microsoft.com/office/drawing/2014/main" id="{98179EA4-FD88-4309-93F8-82CD795C275D}"/>
              </a:ext>
            </a:extLst>
          </p:cNvPr>
          <p:cNvPicPr>
            <a:picLocks noChangeAspect="1"/>
          </p:cNvPicPr>
          <p:nvPr/>
        </p:nvPicPr>
        <p:blipFill>
          <a:blip r:embed="rId5"/>
          <a:stretch>
            <a:fillRect/>
          </a:stretch>
        </p:blipFill>
        <p:spPr>
          <a:xfrm>
            <a:off x="8222104" y="1782580"/>
            <a:ext cx="3767527" cy="3780019"/>
          </a:xfrm>
          <a:prstGeom prst="rect">
            <a:avLst/>
          </a:prstGeom>
        </p:spPr>
      </p:pic>
    </p:spTree>
    <p:extLst>
      <p:ext uri="{BB962C8B-B14F-4D97-AF65-F5344CB8AC3E}">
        <p14:creationId xmlns:p14="http://schemas.microsoft.com/office/powerpoint/2010/main" val="340806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4C8250-6092-4724-973B-B36BDB70047A}"/>
              </a:ext>
            </a:extLst>
          </p:cNvPr>
          <p:cNvSpPr>
            <a:spLocks noGrp="1"/>
          </p:cNvSpPr>
          <p:nvPr>
            <p:ph type="title"/>
          </p:nvPr>
        </p:nvSpPr>
        <p:spPr>
          <a:xfrm>
            <a:off x="2585827" y="1115131"/>
            <a:ext cx="6736811" cy="1239468"/>
          </a:xfrm>
        </p:spPr>
        <p:txBody>
          <a:bodyPr anchor="t"/>
          <a:lstStyle/>
          <a:p>
            <a:r>
              <a:rPr lang="en-US"/>
              <a:t>Activity: What Buddies Provide</a:t>
            </a:r>
          </a:p>
        </p:txBody>
      </p:sp>
      <p:sp>
        <p:nvSpPr>
          <p:cNvPr id="4" name="Text Placeholder 3">
            <a:extLst>
              <a:ext uri="{FF2B5EF4-FFF2-40B4-BE49-F238E27FC236}">
                <a16:creationId xmlns:a16="http://schemas.microsoft.com/office/drawing/2014/main" id="{6FA1A33B-BC23-40C9-8177-6CFCC9E09014}"/>
              </a:ext>
            </a:extLst>
          </p:cNvPr>
          <p:cNvSpPr>
            <a:spLocks noGrp="1"/>
          </p:cNvSpPr>
          <p:nvPr>
            <p:ph type="body" sz="quarter" idx="11"/>
          </p:nvPr>
        </p:nvSpPr>
        <p:spPr>
          <a:xfrm>
            <a:off x="2659311" y="2399627"/>
            <a:ext cx="5211395" cy="2173328"/>
          </a:xfrm>
        </p:spPr>
        <p:txBody>
          <a:bodyPr anchor="t"/>
          <a:lstStyle/>
          <a:p>
            <a:r>
              <a:rPr lang="en-US" sz="3600"/>
              <a:t>Who can be a buddy?</a:t>
            </a:r>
          </a:p>
        </p:txBody>
      </p:sp>
      <p:pic>
        <p:nvPicPr>
          <p:cNvPr id="22" name="Picture 22" descr="A person holding a sign&#10;&#10;Description generated with high confidence">
            <a:extLst>
              <a:ext uri="{FF2B5EF4-FFF2-40B4-BE49-F238E27FC236}">
                <a16:creationId xmlns:a16="http://schemas.microsoft.com/office/drawing/2014/main" id="{D3096E56-F30A-466A-ADE8-7A86F07631F6}"/>
              </a:ext>
            </a:extLst>
          </p:cNvPr>
          <p:cNvPicPr>
            <a:picLocks noChangeAspect="1"/>
          </p:cNvPicPr>
          <p:nvPr/>
        </p:nvPicPr>
        <p:blipFill>
          <a:blip r:embed="rId3"/>
          <a:stretch>
            <a:fillRect/>
          </a:stretch>
        </p:blipFill>
        <p:spPr>
          <a:xfrm>
            <a:off x="2125" y="391515"/>
            <a:ext cx="2013082" cy="2013082"/>
          </a:xfrm>
          <a:prstGeom prst="rect">
            <a:avLst/>
          </a:prstGeom>
        </p:spPr>
      </p:pic>
      <p:pic>
        <p:nvPicPr>
          <p:cNvPr id="7" name="Picture 7" descr="A person looking at a phone&#10;&#10;Description generated with high confidence">
            <a:extLst>
              <a:ext uri="{FF2B5EF4-FFF2-40B4-BE49-F238E27FC236}">
                <a16:creationId xmlns:a16="http://schemas.microsoft.com/office/drawing/2014/main" id="{AC9ED4AD-0362-48C1-A0AA-8EBC712BADB5}"/>
              </a:ext>
            </a:extLst>
          </p:cNvPr>
          <p:cNvPicPr>
            <a:picLocks noChangeAspect="1"/>
          </p:cNvPicPr>
          <p:nvPr/>
        </p:nvPicPr>
        <p:blipFill>
          <a:blip r:embed="rId4"/>
          <a:stretch>
            <a:fillRect/>
          </a:stretch>
        </p:blipFill>
        <p:spPr>
          <a:xfrm>
            <a:off x="0" y="2354599"/>
            <a:ext cx="2018675" cy="2018675"/>
          </a:xfrm>
          <a:prstGeom prst="rect">
            <a:avLst/>
          </a:prstGeom>
        </p:spPr>
      </p:pic>
      <p:pic>
        <p:nvPicPr>
          <p:cNvPr id="9" name="Picture 10" descr="A person posing for the camera&#10;&#10;Description generated with very high confidence">
            <a:extLst>
              <a:ext uri="{FF2B5EF4-FFF2-40B4-BE49-F238E27FC236}">
                <a16:creationId xmlns:a16="http://schemas.microsoft.com/office/drawing/2014/main" id="{E51FF5B6-27F9-4737-9E14-98F596BE3727}"/>
              </a:ext>
            </a:extLst>
          </p:cNvPr>
          <p:cNvPicPr>
            <a:picLocks noChangeAspect="1"/>
          </p:cNvPicPr>
          <p:nvPr/>
        </p:nvPicPr>
        <p:blipFill>
          <a:blip r:embed="rId5"/>
          <a:stretch>
            <a:fillRect/>
          </a:stretch>
        </p:blipFill>
        <p:spPr>
          <a:xfrm>
            <a:off x="0" y="4377964"/>
            <a:ext cx="2018675" cy="2018675"/>
          </a:xfrm>
          <a:prstGeom prst="rect">
            <a:avLst/>
          </a:prstGeom>
        </p:spPr>
      </p:pic>
      <p:pic>
        <p:nvPicPr>
          <p:cNvPr id="26" name="Picture 26" descr="A group of people around each other&#10;&#10;Description generated with very high confidence">
            <a:extLst>
              <a:ext uri="{FF2B5EF4-FFF2-40B4-BE49-F238E27FC236}">
                <a16:creationId xmlns:a16="http://schemas.microsoft.com/office/drawing/2014/main" id="{36374BDA-57DB-41D0-B2A8-6A5D911645AC}"/>
              </a:ext>
            </a:extLst>
          </p:cNvPr>
          <p:cNvPicPr>
            <a:picLocks noChangeAspect="1"/>
          </p:cNvPicPr>
          <p:nvPr/>
        </p:nvPicPr>
        <p:blipFill>
          <a:blip r:embed="rId6"/>
          <a:stretch>
            <a:fillRect/>
          </a:stretch>
        </p:blipFill>
        <p:spPr>
          <a:xfrm>
            <a:off x="10157476" y="2429915"/>
            <a:ext cx="2031168" cy="2018676"/>
          </a:xfrm>
          <a:prstGeom prst="rect">
            <a:avLst/>
          </a:prstGeom>
        </p:spPr>
      </p:pic>
      <p:pic>
        <p:nvPicPr>
          <p:cNvPr id="24" name="Picture 24" descr="A person smiling for the camera&#10;&#10;Description generated with very high confidence">
            <a:extLst>
              <a:ext uri="{FF2B5EF4-FFF2-40B4-BE49-F238E27FC236}">
                <a16:creationId xmlns:a16="http://schemas.microsoft.com/office/drawing/2014/main" id="{342D9DB3-8783-436F-B678-493AA83CEE69}"/>
              </a:ext>
            </a:extLst>
          </p:cNvPr>
          <p:cNvPicPr>
            <a:picLocks noChangeAspect="1"/>
          </p:cNvPicPr>
          <p:nvPr/>
        </p:nvPicPr>
        <p:blipFill>
          <a:blip r:embed="rId7"/>
          <a:stretch>
            <a:fillRect/>
          </a:stretch>
        </p:blipFill>
        <p:spPr>
          <a:xfrm>
            <a:off x="10173324" y="404497"/>
            <a:ext cx="2018676" cy="2018676"/>
          </a:xfrm>
          <a:prstGeom prst="rect">
            <a:avLst/>
          </a:prstGeom>
        </p:spPr>
      </p:pic>
      <p:pic>
        <p:nvPicPr>
          <p:cNvPr id="28" name="Picture 28" descr="A person holding a sign&#10;&#10;Description generated with very high confidence">
            <a:extLst>
              <a:ext uri="{FF2B5EF4-FFF2-40B4-BE49-F238E27FC236}">
                <a16:creationId xmlns:a16="http://schemas.microsoft.com/office/drawing/2014/main" id="{B4811E91-56A1-4959-A693-229D18521FFF}"/>
              </a:ext>
            </a:extLst>
          </p:cNvPr>
          <p:cNvPicPr>
            <a:picLocks noChangeAspect="1"/>
          </p:cNvPicPr>
          <p:nvPr/>
        </p:nvPicPr>
        <p:blipFill>
          <a:blip r:embed="rId8"/>
          <a:stretch>
            <a:fillRect/>
          </a:stretch>
        </p:blipFill>
        <p:spPr>
          <a:xfrm>
            <a:off x="10157476" y="4434828"/>
            <a:ext cx="2034524" cy="1961811"/>
          </a:xfrm>
          <a:prstGeom prst="rect">
            <a:avLst/>
          </a:prstGeom>
        </p:spPr>
      </p:pic>
    </p:spTree>
    <p:extLst>
      <p:ext uri="{BB962C8B-B14F-4D97-AF65-F5344CB8AC3E}">
        <p14:creationId xmlns:p14="http://schemas.microsoft.com/office/powerpoint/2010/main" val="236461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ic church">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 church" id="{0CD3B3DE-AA96-4E7C-9D74-4E30738F6934}" vid="{B1FBA1A4-9CDB-4D89-87D1-1626B3E760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073e5d9-3b6f-4592-92b1-d537d295a013">
      <UserInfo>
        <DisplayName>Nory Lazo</DisplayName>
        <AccountId>60</AccountId>
        <AccountType/>
      </UserInfo>
      <UserInfo>
        <DisplayName>Sandy Hay</DisplayName>
        <AccountId>53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B1A471D650B704F8009D738E3B69D2F" ma:contentTypeVersion="12" ma:contentTypeDescription="Create a new document." ma:contentTypeScope="" ma:versionID="2111a7d7127f49044b6f737b4b0c70c0">
  <xsd:schema xmlns:xsd="http://www.w3.org/2001/XMLSchema" xmlns:xs="http://www.w3.org/2001/XMLSchema" xmlns:p="http://schemas.microsoft.com/office/2006/metadata/properties" xmlns:ns2="a073e5d9-3b6f-4592-92b1-d537d295a013" xmlns:ns3="7306003b-c4f0-46a5-836b-ea67107c3725" targetNamespace="http://schemas.microsoft.com/office/2006/metadata/properties" ma:root="true" ma:fieldsID="1bfcffca0625ed615f57fb85d0ddc9c1" ns2:_="" ns3:_="">
    <xsd:import namespace="a073e5d9-3b6f-4592-92b1-d537d295a013"/>
    <xsd:import namespace="7306003b-c4f0-46a5-836b-ea67107c372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3e5d9-3b6f-4592-92b1-d537d295a01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06003b-c4f0-46a5-836b-ea67107c372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80350D-BD24-4F63-BBC1-C14FBC8528A6}">
  <ds:schemaRefs>
    <ds:schemaRef ds:uri="a073e5d9-3b6f-4592-92b1-d537d295a01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BC54680-3FE9-40B5-98A3-38FC5611CD99}">
  <ds:schemaRefs>
    <ds:schemaRef ds:uri="7306003b-c4f0-46a5-836b-ea67107c3725"/>
    <ds:schemaRef ds:uri="a073e5d9-3b6f-4592-92b1-d537d295a0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30CD457-10CC-462B-A1F7-36593B9710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15</Slides>
  <Notes>15</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ic church</vt:lpstr>
      <vt:lpstr>PowerPoint Presentation</vt:lpstr>
      <vt:lpstr>Call Me Friend</vt:lpstr>
      <vt:lpstr>Luke 14:21, 23</vt:lpstr>
      <vt:lpstr>What is an Irresistible Church?</vt:lpstr>
      <vt:lpstr>Agenda </vt:lpstr>
      <vt:lpstr>PowerPoint Presentation</vt:lpstr>
      <vt:lpstr>What Buddies Provide</vt:lpstr>
      <vt:lpstr>What Buddies Provide</vt:lpstr>
      <vt:lpstr>Activity: What Buddies Provide</vt:lpstr>
      <vt:lpstr>Behind the Scenes</vt:lpstr>
      <vt:lpstr>On the Front Lines:  The First Steps to Getting Buddies</vt:lpstr>
      <vt:lpstr>Lisa’s Story </vt:lpstr>
      <vt:lpstr>The Details</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Wright</dc:creator>
  <cp:revision>1</cp:revision>
  <cp:lastPrinted>2018-10-17T16:31:28Z</cp:lastPrinted>
  <dcterms:created xsi:type="dcterms:W3CDTF">2018-02-02T19:43:14Z</dcterms:created>
  <dcterms:modified xsi:type="dcterms:W3CDTF">2019-08-16T17:26:06Z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0x0101002B1A471D650B704F8009D738E3B69D2F</vt:lpwstr>
  </property>
  <property fmtid="{D5CDD505-2E9C-101B-9397-08002B2CF9AE}" pid="3" name="AuthorIds_UIVersion_2048">
    <vt:lpwstr>34</vt:lpwstr>
  </property>
</Properties>
</file>