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64" r:id="rId5"/>
  </p:sldMasterIdLst>
  <p:notesMasterIdLst>
    <p:notesMasterId r:id="rId29"/>
  </p:notesMasterIdLst>
  <p:sldIdLst>
    <p:sldId id="261" r:id="rId6"/>
    <p:sldId id="271" r:id="rId7"/>
    <p:sldId id="262" r:id="rId8"/>
    <p:sldId id="266" r:id="rId9"/>
    <p:sldId id="292" r:id="rId10"/>
    <p:sldId id="272" r:id="rId11"/>
    <p:sldId id="291" r:id="rId12"/>
    <p:sldId id="275" r:id="rId13"/>
    <p:sldId id="286" r:id="rId14"/>
    <p:sldId id="276" r:id="rId15"/>
    <p:sldId id="287" r:id="rId16"/>
    <p:sldId id="277" r:id="rId17"/>
    <p:sldId id="279" r:id="rId18"/>
    <p:sldId id="281" r:id="rId19"/>
    <p:sldId id="288" r:id="rId20"/>
    <p:sldId id="283" r:id="rId21"/>
    <p:sldId id="284" r:id="rId22"/>
    <p:sldId id="285" r:id="rId23"/>
    <p:sldId id="294" r:id="rId24"/>
    <p:sldId id="298" r:id="rId25"/>
    <p:sldId id="293" r:id="rId26"/>
    <p:sldId id="299"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mée Stork" initials="AS" lastIdx="7" clrIdx="0">
    <p:extLst>
      <p:ext uri="{19B8F6BF-5375-455C-9EA6-DF929625EA0E}">
        <p15:presenceInfo xmlns:p15="http://schemas.microsoft.com/office/powerpoint/2012/main" userId="S::astork@joniandfriends.org::76fc5c68-e87f-4d53-b4ee-62a4a1f482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56" autoAdjust="0"/>
  </p:normalViewPr>
  <p:slideViewPr>
    <p:cSldViewPr snapToGrid="0">
      <p:cViewPr varScale="1">
        <p:scale>
          <a:sx n="65" d="100"/>
          <a:sy n="65" d="100"/>
        </p:scale>
        <p:origin x="44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 Welshymer" userId="76e3f6ae-f224-4b66-abfb-d399451c8633" providerId="ADAL" clId="{89236F11-12EB-46FE-A174-DBDEEC100EAC}"/>
    <pc:docChg chg="undo custSel addSld delSld modSld modMainMaster">
      <pc:chgData name="Bret Welshymer" userId="76e3f6ae-f224-4b66-abfb-d399451c8633" providerId="ADAL" clId="{89236F11-12EB-46FE-A174-DBDEEC100EAC}" dt="2019-08-16T17:42:37.644" v="166" actId="6549"/>
      <pc:docMkLst>
        <pc:docMk/>
      </pc:docMkLst>
      <pc:sldChg chg="modNotesTx">
        <pc:chgData name="Bret Welshymer" userId="76e3f6ae-f224-4b66-abfb-d399451c8633" providerId="ADAL" clId="{89236F11-12EB-46FE-A174-DBDEEC100EAC}" dt="2019-08-16T17:41:05.374" v="150" actId="6549"/>
        <pc:sldMkLst>
          <pc:docMk/>
          <pc:sldMk cId="1676651436" sldId="262"/>
        </pc:sldMkLst>
      </pc:sldChg>
      <pc:sldChg chg="modSp modNotesTx">
        <pc:chgData name="Bret Welshymer" userId="76e3f6ae-f224-4b66-abfb-d399451c8633" providerId="ADAL" clId="{89236F11-12EB-46FE-A174-DBDEEC100EAC}" dt="2019-08-16T17:41:09.333" v="151" actId="6549"/>
        <pc:sldMkLst>
          <pc:docMk/>
          <pc:sldMk cId="3103261337" sldId="266"/>
        </pc:sldMkLst>
        <pc:spChg chg="mod">
          <ac:chgData name="Bret Welshymer" userId="76e3f6ae-f224-4b66-abfb-d399451c8633" providerId="ADAL" clId="{89236F11-12EB-46FE-A174-DBDEEC100EAC}" dt="2019-08-08T21:29:00.533" v="42" actId="255"/>
          <ac:spMkLst>
            <pc:docMk/>
            <pc:sldMk cId="3103261337" sldId="266"/>
            <ac:spMk id="3" creationId="{00000000-0000-0000-0000-000000000000}"/>
          </ac:spMkLst>
        </pc:spChg>
        <pc:picChg chg="mod">
          <ac:chgData name="Bret Welshymer" userId="76e3f6ae-f224-4b66-abfb-d399451c8633" providerId="ADAL" clId="{89236F11-12EB-46FE-A174-DBDEEC100EAC}" dt="2019-08-08T21:28:37.817" v="39" actId="1076"/>
          <ac:picMkLst>
            <pc:docMk/>
            <pc:sldMk cId="3103261337" sldId="266"/>
            <ac:picMk id="6" creationId="{2DE989A5-6C39-4589-A052-573A00A386F2}"/>
          </ac:picMkLst>
        </pc:picChg>
        <pc:picChg chg="mod">
          <ac:chgData name="Bret Welshymer" userId="76e3f6ae-f224-4b66-abfb-d399451c8633" providerId="ADAL" clId="{89236F11-12EB-46FE-A174-DBDEEC100EAC}" dt="2019-08-08T21:29:28.884" v="45" actId="1076"/>
          <ac:picMkLst>
            <pc:docMk/>
            <pc:sldMk cId="3103261337" sldId="266"/>
            <ac:picMk id="8" creationId="{25F8B43C-7743-452D-9FD4-A3F10B58B0B2}"/>
          </ac:picMkLst>
        </pc:picChg>
        <pc:picChg chg="mod">
          <ac:chgData name="Bret Welshymer" userId="76e3f6ae-f224-4b66-abfb-d399451c8633" providerId="ADAL" clId="{89236F11-12EB-46FE-A174-DBDEEC100EAC}" dt="2019-08-08T21:29:35.066" v="46" actId="1076"/>
          <ac:picMkLst>
            <pc:docMk/>
            <pc:sldMk cId="3103261337" sldId="266"/>
            <ac:picMk id="10" creationId="{05DC2ED4-CAA3-44C9-AC46-22D8B7639AB8}"/>
          </ac:picMkLst>
        </pc:picChg>
      </pc:sldChg>
      <pc:sldChg chg="modNotesTx">
        <pc:chgData name="Bret Welshymer" userId="76e3f6ae-f224-4b66-abfb-d399451c8633" providerId="ADAL" clId="{89236F11-12EB-46FE-A174-DBDEEC100EAC}" dt="2019-08-16T17:41:17.477" v="152" actId="6549"/>
        <pc:sldMkLst>
          <pc:docMk/>
          <pc:sldMk cId="153736277" sldId="272"/>
        </pc:sldMkLst>
      </pc:sldChg>
      <pc:sldChg chg="modNotesTx">
        <pc:chgData name="Bret Welshymer" userId="76e3f6ae-f224-4b66-abfb-d399451c8633" providerId="ADAL" clId="{89236F11-12EB-46FE-A174-DBDEEC100EAC}" dt="2019-08-16T17:42:37.644" v="166" actId="6549"/>
        <pc:sldMkLst>
          <pc:docMk/>
          <pc:sldMk cId="1083423400" sldId="273"/>
        </pc:sldMkLst>
      </pc:sldChg>
      <pc:sldChg chg="modSp modNotesTx">
        <pc:chgData name="Bret Welshymer" userId="76e3f6ae-f224-4b66-abfb-d399451c8633" providerId="ADAL" clId="{89236F11-12EB-46FE-A174-DBDEEC100EAC}" dt="2019-08-16T17:41:23.676" v="153" actId="6549"/>
        <pc:sldMkLst>
          <pc:docMk/>
          <pc:sldMk cId="825428534" sldId="275"/>
        </pc:sldMkLst>
        <pc:spChg chg="mod">
          <ac:chgData name="Bret Welshymer" userId="76e3f6ae-f224-4b66-abfb-d399451c8633" providerId="ADAL" clId="{89236F11-12EB-46FE-A174-DBDEEC100EAC}" dt="2019-08-08T21:31:29.843" v="52" actId="1036"/>
          <ac:spMkLst>
            <pc:docMk/>
            <pc:sldMk cId="825428534" sldId="275"/>
            <ac:spMk id="3" creationId="{00000000-0000-0000-0000-000000000000}"/>
          </ac:spMkLst>
        </pc:spChg>
      </pc:sldChg>
      <pc:sldChg chg="modSp modAnim modNotesTx">
        <pc:chgData name="Bret Welshymer" userId="76e3f6ae-f224-4b66-abfb-d399451c8633" providerId="ADAL" clId="{89236F11-12EB-46FE-A174-DBDEEC100EAC}" dt="2019-08-16T17:41:38.647" v="156" actId="5793"/>
        <pc:sldMkLst>
          <pc:docMk/>
          <pc:sldMk cId="2381630332" sldId="276"/>
        </pc:sldMkLst>
        <pc:spChg chg="mod">
          <ac:chgData name="Bret Welshymer" userId="76e3f6ae-f224-4b66-abfb-d399451c8633" providerId="ADAL" clId="{89236F11-12EB-46FE-A174-DBDEEC100EAC}" dt="2019-08-09T16:26:36.014" v="100" actId="20577"/>
          <ac:spMkLst>
            <pc:docMk/>
            <pc:sldMk cId="2381630332" sldId="276"/>
            <ac:spMk id="3" creationId="{00000000-0000-0000-0000-000000000000}"/>
          </ac:spMkLst>
        </pc:spChg>
      </pc:sldChg>
      <pc:sldChg chg="modSp modNotesTx">
        <pc:chgData name="Bret Welshymer" userId="76e3f6ae-f224-4b66-abfb-d399451c8633" providerId="ADAL" clId="{89236F11-12EB-46FE-A174-DBDEEC100EAC}" dt="2019-08-16T17:41:51.268" v="158" actId="6549"/>
        <pc:sldMkLst>
          <pc:docMk/>
          <pc:sldMk cId="875852775" sldId="277"/>
        </pc:sldMkLst>
        <pc:spChg chg="mod">
          <ac:chgData name="Bret Welshymer" userId="76e3f6ae-f224-4b66-abfb-d399451c8633" providerId="ADAL" clId="{89236F11-12EB-46FE-A174-DBDEEC100EAC}" dt="2019-08-09T16:27:39.504" v="110" actId="20577"/>
          <ac:spMkLst>
            <pc:docMk/>
            <pc:sldMk cId="875852775" sldId="277"/>
            <ac:spMk id="3" creationId="{00000000-0000-0000-0000-000000000000}"/>
          </ac:spMkLst>
        </pc:spChg>
      </pc:sldChg>
      <pc:sldChg chg="modSp modNotesTx">
        <pc:chgData name="Bret Welshymer" userId="76e3f6ae-f224-4b66-abfb-d399451c8633" providerId="ADAL" clId="{89236F11-12EB-46FE-A174-DBDEEC100EAC}" dt="2019-08-16T17:41:57.152" v="159" actId="6549"/>
        <pc:sldMkLst>
          <pc:docMk/>
          <pc:sldMk cId="1458133017" sldId="279"/>
        </pc:sldMkLst>
        <pc:spChg chg="mod">
          <ac:chgData name="Bret Welshymer" userId="76e3f6ae-f224-4b66-abfb-d399451c8633" providerId="ADAL" clId="{89236F11-12EB-46FE-A174-DBDEEC100EAC}" dt="2019-08-08T21:39:16.823" v="63" actId="1076"/>
          <ac:spMkLst>
            <pc:docMk/>
            <pc:sldMk cId="1458133017" sldId="279"/>
            <ac:spMk id="3" creationId="{00000000-0000-0000-0000-000000000000}"/>
          </ac:spMkLst>
        </pc:spChg>
      </pc:sldChg>
      <pc:sldChg chg="modSp modAnim delCm modNotesTx">
        <pc:chgData name="Bret Welshymer" userId="76e3f6ae-f224-4b66-abfb-d399451c8633" providerId="ADAL" clId="{89236F11-12EB-46FE-A174-DBDEEC100EAC}" dt="2019-08-16T17:42:04.494" v="161" actId="5793"/>
        <pc:sldMkLst>
          <pc:docMk/>
          <pc:sldMk cId="3916501471" sldId="281"/>
        </pc:sldMkLst>
        <pc:spChg chg="mod">
          <ac:chgData name="Bret Welshymer" userId="76e3f6ae-f224-4b66-abfb-d399451c8633" providerId="ADAL" clId="{89236F11-12EB-46FE-A174-DBDEEC100EAC}" dt="2019-08-08T21:41:25.681" v="66" actId="1076"/>
          <ac:spMkLst>
            <pc:docMk/>
            <pc:sldMk cId="3916501471" sldId="281"/>
            <ac:spMk id="5" creationId="{00000000-0000-0000-0000-000000000000}"/>
          </ac:spMkLst>
        </pc:spChg>
        <pc:picChg chg="mod">
          <ac:chgData name="Bret Welshymer" userId="76e3f6ae-f224-4b66-abfb-d399451c8633" providerId="ADAL" clId="{89236F11-12EB-46FE-A174-DBDEEC100EAC}" dt="2019-08-08T21:41:44.839" v="68" actId="1076"/>
          <ac:picMkLst>
            <pc:docMk/>
            <pc:sldMk cId="3916501471" sldId="281"/>
            <ac:picMk id="6" creationId="{00000000-0000-0000-0000-000000000000}"/>
          </ac:picMkLst>
        </pc:picChg>
      </pc:sldChg>
      <pc:sldChg chg="modSp modNotesTx">
        <pc:chgData name="Bret Welshymer" userId="76e3f6ae-f224-4b66-abfb-d399451c8633" providerId="ADAL" clId="{89236F11-12EB-46FE-A174-DBDEEC100EAC}" dt="2019-08-16T17:42:12.940" v="162" actId="6549"/>
        <pc:sldMkLst>
          <pc:docMk/>
          <pc:sldMk cId="3349746327" sldId="283"/>
        </pc:sldMkLst>
        <pc:spChg chg="mod">
          <ac:chgData name="Bret Welshymer" userId="76e3f6ae-f224-4b66-abfb-d399451c8633" providerId="ADAL" clId="{89236F11-12EB-46FE-A174-DBDEEC100EAC}" dt="2019-08-08T21:42:51.885" v="71" actId="255"/>
          <ac:spMkLst>
            <pc:docMk/>
            <pc:sldMk cId="3349746327" sldId="283"/>
            <ac:spMk id="3" creationId="{00000000-0000-0000-0000-000000000000}"/>
          </ac:spMkLst>
        </pc:spChg>
      </pc:sldChg>
      <pc:sldChg chg="modNotesTx">
        <pc:chgData name="Bret Welshymer" userId="76e3f6ae-f224-4b66-abfb-d399451c8633" providerId="ADAL" clId="{89236F11-12EB-46FE-A174-DBDEEC100EAC}" dt="2019-08-16T17:42:18.164" v="163" actId="6549"/>
        <pc:sldMkLst>
          <pc:docMk/>
          <pc:sldMk cId="1617946180" sldId="284"/>
        </pc:sldMkLst>
      </pc:sldChg>
      <pc:sldChg chg="modSp modNotesTx">
        <pc:chgData name="Bret Welshymer" userId="76e3f6ae-f224-4b66-abfb-d399451c8633" providerId="ADAL" clId="{89236F11-12EB-46FE-A174-DBDEEC100EAC}" dt="2019-08-16T17:42:23.052" v="164" actId="6549"/>
        <pc:sldMkLst>
          <pc:docMk/>
          <pc:sldMk cId="2104971385" sldId="285"/>
        </pc:sldMkLst>
        <pc:spChg chg="mod">
          <ac:chgData name="Bret Welshymer" userId="76e3f6ae-f224-4b66-abfb-d399451c8633" providerId="ADAL" clId="{89236F11-12EB-46FE-A174-DBDEEC100EAC}" dt="2019-08-09T16:39:05.144" v="114" actId="255"/>
          <ac:spMkLst>
            <pc:docMk/>
            <pc:sldMk cId="2104971385" sldId="285"/>
            <ac:spMk id="3" creationId="{00000000-0000-0000-0000-000000000000}"/>
          </ac:spMkLst>
        </pc:spChg>
      </pc:sldChg>
      <pc:sldChg chg="modSp modNotesTx">
        <pc:chgData name="Bret Welshymer" userId="76e3f6ae-f224-4b66-abfb-d399451c8633" providerId="ADAL" clId="{89236F11-12EB-46FE-A174-DBDEEC100EAC}" dt="2019-08-16T17:41:30.254" v="154" actId="6549"/>
        <pc:sldMkLst>
          <pc:docMk/>
          <pc:sldMk cId="3724573711" sldId="286"/>
        </pc:sldMkLst>
        <pc:spChg chg="mod">
          <ac:chgData name="Bret Welshymer" userId="76e3f6ae-f224-4b66-abfb-d399451c8633" providerId="ADAL" clId="{89236F11-12EB-46FE-A174-DBDEEC100EAC}" dt="2019-08-09T16:24:28.593" v="81" actId="20577"/>
          <ac:spMkLst>
            <pc:docMk/>
            <pc:sldMk cId="3724573711" sldId="286"/>
            <ac:spMk id="3" creationId="{00000000-0000-0000-0000-000000000000}"/>
          </ac:spMkLst>
        </pc:spChg>
      </pc:sldChg>
      <pc:sldChg chg="modSp modNotesTx">
        <pc:chgData name="Bret Welshymer" userId="76e3f6ae-f224-4b66-abfb-d399451c8633" providerId="ADAL" clId="{89236F11-12EB-46FE-A174-DBDEEC100EAC}" dt="2019-08-16T17:41:44.508" v="157" actId="6549"/>
        <pc:sldMkLst>
          <pc:docMk/>
          <pc:sldMk cId="393430603" sldId="287"/>
        </pc:sldMkLst>
        <pc:spChg chg="mod">
          <ac:chgData name="Bret Welshymer" userId="76e3f6ae-f224-4b66-abfb-d399451c8633" providerId="ADAL" clId="{89236F11-12EB-46FE-A174-DBDEEC100EAC}" dt="2019-08-08T21:34:07.705" v="58" actId="255"/>
          <ac:spMkLst>
            <pc:docMk/>
            <pc:sldMk cId="393430603" sldId="287"/>
            <ac:spMk id="3" creationId="{592D10EE-A9F3-48B9-8D2E-51646A7E030F}"/>
          </ac:spMkLst>
        </pc:spChg>
      </pc:sldChg>
      <pc:sldChg chg="modSp modAnim">
        <pc:chgData name="Bret Welshymer" userId="76e3f6ae-f224-4b66-abfb-d399451c8633" providerId="ADAL" clId="{89236F11-12EB-46FE-A174-DBDEEC100EAC}" dt="2019-08-13T22:16:36.813" v="141"/>
        <pc:sldMkLst>
          <pc:docMk/>
          <pc:sldMk cId="252420349" sldId="288"/>
        </pc:sldMkLst>
        <pc:spChg chg="mod">
          <ac:chgData name="Bret Welshymer" userId="76e3f6ae-f224-4b66-abfb-d399451c8633" providerId="ADAL" clId="{89236F11-12EB-46FE-A174-DBDEEC100EAC}" dt="2019-08-13T22:16:26.330" v="140" actId="255"/>
          <ac:spMkLst>
            <pc:docMk/>
            <pc:sldMk cId="252420349" sldId="288"/>
            <ac:spMk id="3" creationId="{B996A0F9-728C-410E-9470-973A896687D3}"/>
          </ac:spMkLst>
        </pc:spChg>
      </pc:sldChg>
      <pc:sldChg chg="modSp modAnim">
        <pc:chgData name="Bret Welshymer" userId="76e3f6ae-f224-4b66-abfb-d399451c8633" providerId="ADAL" clId="{89236F11-12EB-46FE-A174-DBDEEC100EAC}" dt="2019-08-09T16:22:30.022" v="72"/>
        <pc:sldMkLst>
          <pc:docMk/>
          <pc:sldMk cId="1861524352" sldId="291"/>
        </pc:sldMkLst>
        <pc:spChg chg="mod">
          <ac:chgData name="Bret Welshymer" userId="76e3f6ae-f224-4b66-abfb-d399451c8633" providerId="ADAL" clId="{89236F11-12EB-46FE-A174-DBDEEC100EAC}" dt="2019-08-08T21:30:32.892" v="50" actId="255"/>
          <ac:spMkLst>
            <pc:docMk/>
            <pc:sldMk cId="1861524352" sldId="291"/>
            <ac:spMk id="3" creationId="{5E8FFD97-280C-42A6-9B1B-521B731A7AB8}"/>
          </ac:spMkLst>
        </pc:spChg>
      </pc:sldChg>
      <pc:sldChg chg="modSp add modAnim modNotesTx">
        <pc:chgData name="Bret Welshymer" userId="76e3f6ae-f224-4b66-abfb-d399451c8633" providerId="ADAL" clId="{89236F11-12EB-46FE-A174-DBDEEC100EAC}" dt="2019-08-16T17:42:30.172" v="165" actId="6549"/>
        <pc:sldMkLst>
          <pc:docMk/>
          <pc:sldMk cId="1199891681" sldId="298"/>
        </pc:sldMkLst>
        <pc:spChg chg="mod">
          <ac:chgData name="Bret Welshymer" userId="76e3f6ae-f224-4b66-abfb-d399451c8633" providerId="ADAL" clId="{89236F11-12EB-46FE-A174-DBDEEC100EAC}" dt="2019-08-09T16:39:18.789" v="115" actId="255"/>
          <ac:spMkLst>
            <pc:docMk/>
            <pc:sldMk cId="1199891681" sldId="298"/>
            <ac:spMk id="3" creationId="{00000000-0000-0000-0000-000000000000}"/>
          </ac:spMkLst>
        </pc:spChg>
      </pc:sldChg>
      <pc:sldChg chg="add">
        <pc:chgData name="Bret Welshymer" userId="76e3f6ae-f224-4b66-abfb-d399451c8633" providerId="ADAL" clId="{89236F11-12EB-46FE-A174-DBDEEC100EAC}" dt="2019-08-08T21:22:50.822" v="34"/>
        <pc:sldMkLst>
          <pc:docMk/>
          <pc:sldMk cId="93792335" sldId="299"/>
        </pc:sldMkLst>
      </pc:sldChg>
    </pc:docChg>
  </pc:docChgLst>
  <pc:docChgLst>
    <pc:chgData name="Ryan Faulk" userId="S::rfaulk@joniandfriends.org::f56b3ff0-c2f9-414a-a035-409f1eec0722" providerId="AD" clId="Web-{BC19A3A0-A2FE-709C-035B-A491588A1200}"/>
    <pc:docChg chg="addSld delSld modSld sldOrd">
      <pc:chgData name="Ryan Faulk" userId="S::rfaulk@joniandfriends.org::f56b3ff0-c2f9-414a-a035-409f1eec0722" providerId="AD" clId="Web-{BC19A3A0-A2FE-709C-035B-A491588A1200}" dt="2019-05-20T22:09:42.929" v="48" actId="1076"/>
      <pc:docMkLst>
        <pc:docMk/>
      </pc:docMkLst>
      <pc:sldChg chg="addSp modSp new ord">
        <pc:chgData name="Ryan Faulk" userId="S::rfaulk@joniandfriends.org::f56b3ff0-c2f9-414a-a035-409f1eec0722" providerId="AD" clId="Web-{BC19A3A0-A2FE-709C-035B-A491588A1200}" dt="2019-05-20T22:09:42.929" v="48" actId="1076"/>
        <pc:sldMkLst>
          <pc:docMk/>
          <pc:sldMk cId="1861524352" sldId="291"/>
        </pc:sldMkLst>
        <pc:spChg chg="mod">
          <ac:chgData name="Ryan Faulk" userId="S::rfaulk@joniandfriends.org::f56b3ff0-c2f9-414a-a035-409f1eec0722" providerId="AD" clId="Web-{BC19A3A0-A2FE-709C-035B-A491588A1200}" dt="2019-05-20T21:59:53.301" v="13" actId="20577"/>
          <ac:spMkLst>
            <pc:docMk/>
            <pc:sldMk cId="1861524352" sldId="291"/>
            <ac:spMk id="2" creationId="{F50023AC-9F4E-41BA-9B95-F8038B1169B5}"/>
          </ac:spMkLst>
        </pc:spChg>
        <pc:spChg chg="mod">
          <ac:chgData name="Ryan Faulk" userId="S::rfaulk@joniandfriends.org::f56b3ff0-c2f9-414a-a035-409f1eec0722" providerId="AD" clId="Web-{BC19A3A0-A2FE-709C-035B-A491588A1200}" dt="2019-05-20T22:00:06.270" v="42" actId="20577"/>
          <ac:spMkLst>
            <pc:docMk/>
            <pc:sldMk cId="1861524352" sldId="291"/>
            <ac:spMk id="3" creationId="{5E8FFD97-280C-42A6-9B1B-521B731A7AB8}"/>
          </ac:spMkLst>
        </pc:spChg>
        <pc:picChg chg="add mod">
          <ac:chgData name="Ryan Faulk" userId="S::rfaulk@joniandfriends.org::f56b3ff0-c2f9-414a-a035-409f1eec0722" providerId="AD" clId="Web-{BC19A3A0-A2FE-709C-035B-A491588A1200}" dt="2019-05-20T22:09:42.929" v="48" actId="1076"/>
          <ac:picMkLst>
            <pc:docMk/>
            <pc:sldMk cId="1861524352" sldId="291"/>
            <ac:picMk id="4" creationId="{B4E79034-D5A5-4574-8991-158BC4B88618}"/>
          </ac:picMkLst>
        </pc:picChg>
      </pc:sldChg>
    </pc:docChg>
  </pc:docChgLst>
  <pc:docChgLst>
    <pc:chgData name="Ryan Faulk" userId="f56b3ff0-c2f9-414a-a035-409f1eec0722" providerId="ADAL" clId="{7C40D3F2-700A-40E8-80A0-4167698A5261}"/>
    <pc:docChg chg="undo custSel addSld delSld modSld">
      <pc:chgData name="Ryan Faulk" userId="f56b3ff0-c2f9-414a-a035-409f1eec0722" providerId="ADAL" clId="{7C40D3F2-700A-40E8-80A0-4167698A5261}" dt="2019-08-13T17:20:13.306" v="576"/>
      <pc:docMkLst>
        <pc:docMk/>
      </pc:docMkLst>
      <pc:sldChg chg="modSp modAnim">
        <pc:chgData name="Ryan Faulk" userId="f56b3ff0-c2f9-414a-a035-409f1eec0722" providerId="ADAL" clId="{7C40D3F2-700A-40E8-80A0-4167698A5261}" dt="2019-08-09T18:01:55.942" v="380"/>
        <pc:sldMkLst>
          <pc:docMk/>
          <pc:sldMk cId="1676651436" sldId="262"/>
        </pc:sldMkLst>
        <pc:spChg chg="mod">
          <ac:chgData name="Ryan Faulk" userId="f56b3ff0-c2f9-414a-a035-409f1eec0722" providerId="ADAL" clId="{7C40D3F2-700A-40E8-80A0-4167698A5261}" dt="2019-08-09T18:01:51.145" v="378" actId="20577"/>
          <ac:spMkLst>
            <pc:docMk/>
            <pc:sldMk cId="1676651436" sldId="262"/>
            <ac:spMk id="3" creationId="{5A4BA7FC-2B77-492D-9566-6582FA20FCDE}"/>
          </ac:spMkLst>
        </pc:spChg>
      </pc:sldChg>
      <pc:sldChg chg="addSp modSp modAnim">
        <pc:chgData name="Ryan Faulk" userId="f56b3ff0-c2f9-414a-a035-409f1eec0722" providerId="ADAL" clId="{7C40D3F2-700A-40E8-80A0-4167698A5261}" dt="2019-08-09T18:02:51.046" v="383"/>
        <pc:sldMkLst>
          <pc:docMk/>
          <pc:sldMk cId="3103261337" sldId="266"/>
        </pc:sldMkLst>
        <pc:spChg chg="mod">
          <ac:chgData name="Ryan Faulk" userId="f56b3ff0-c2f9-414a-a035-409f1eec0722" providerId="ADAL" clId="{7C40D3F2-700A-40E8-80A0-4167698A5261}" dt="2019-07-29T23:37:18.537" v="94" actId="15"/>
          <ac:spMkLst>
            <pc:docMk/>
            <pc:sldMk cId="3103261337" sldId="266"/>
            <ac:spMk id="3" creationId="{00000000-0000-0000-0000-000000000000}"/>
          </ac:spMkLst>
        </pc:spChg>
        <pc:picChg chg="add mod">
          <ac:chgData name="Ryan Faulk" userId="f56b3ff0-c2f9-414a-a035-409f1eec0722" providerId="ADAL" clId="{7C40D3F2-700A-40E8-80A0-4167698A5261}" dt="2019-07-29T23:37:44.726" v="104" actId="1076"/>
          <ac:picMkLst>
            <pc:docMk/>
            <pc:sldMk cId="3103261337" sldId="266"/>
            <ac:picMk id="6" creationId="{2DE989A5-6C39-4589-A052-573A00A386F2}"/>
          </ac:picMkLst>
        </pc:picChg>
        <pc:picChg chg="add mod">
          <ac:chgData name="Ryan Faulk" userId="f56b3ff0-c2f9-414a-a035-409f1eec0722" providerId="ADAL" clId="{7C40D3F2-700A-40E8-80A0-4167698A5261}" dt="2019-07-29T23:37:40.164" v="102" actId="1076"/>
          <ac:picMkLst>
            <pc:docMk/>
            <pc:sldMk cId="3103261337" sldId="266"/>
            <ac:picMk id="8" creationId="{25F8B43C-7743-452D-9FD4-A3F10B58B0B2}"/>
          </ac:picMkLst>
        </pc:picChg>
        <pc:picChg chg="add mod">
          <ac:chgData name="Ryan Faulk" userId="f56b3ff0-c2f9-414a-a035-409f1eec0722" providerId="ADAL" clId="{7C40D3F2-700A-40E8-80A0-4167698A5261}" dt="2019-07-29T23:37:35.534" v="100" actId="1076"/>
          <ac:picMkLst>
            <pc:docMk/>
            <pc:sldMk cId="3103261337" sldId="266"/>
            <ac:picMk id="10" creationId="{05DC2ED4-CAA3-44C9-AC46-22D8B7639AB8}"/>
          </ac:picMkLst>
        </pc:picChg>
      </pc:sldChg>
      <pc:sldChg chg="modAnim">
        <pc:chgData name="Ryan Faulk" userId="f56b3ff0-c2f9-414a-a035-409f1eec0722" providerId="ADAL" clId="{7C40D3F2-700A-40E8-80A0-4167698A5261}" dt="2019-08-09T18:01:33.265" v="377"/>
        <pc:sldMkLst>
          <pc:docMk/>
          <pc:sldMk cId="3005748698" sldId="271"/>
        </pc:sldMkLst>
      </pc:sldChg>
      <pc:sldChg chg="modAnim">
        <pc:chgData name="Ryan Faulk" userId="f56b3ff0-c2f9-414a-a035-409f1eec0722" providerId="ADAL" clId="{7C40D3F2-700A-40E8-80A0-4167698A5261}" dt="2019-08-09T18:03:31.065" v="385"/>
        <pc:sldMkLst>
          <pc:docMk/>
          <pc:sldMk cId="153736277" sldId="272"/>
        </pc:sldMkLst>
      </pc:sldChg>
      <pc:sldChg chg="modAnim">
        <pc:chgData name="Ryan Faulk" userId="f56b3ff0-c2f9-414a-a035-409f1eec0722" providerId="ADAL" clId="{7C40D3F2-700A-40E8-80A0-4167698A5261}" dt="2019-08-09T18:04:52.075" v="392"/>
        <pc:sldMkLst>
          <pc:docMk/>
          <pc:sldMk cId="825428534" sldId="275"/>
        </pc:sldMkLst>
      </pc:sldChg>
      <pc:sldChg chg="modSp add del modAnim">
        <pc:chgData name="Ryan Faulk" userId="f56b3ff0-c2f9-414a-a035-409f1eec0722" providerId="ADAL" clId="{7C40D3F2-700A-40E8-80A0-4167698A5261}" dt="2019-08-09T18:05:17.989" v="394"/>
        <pc:sldMkLst>
          <pc:docMk/>
          <pc:sldMk cId="2381630332" sldId="276"/>
        </pc:sldMkLst>
        <pc:spChg chg="mod">
          <ac:chgData name="Ryan Faulk" userId="f56b3ff0-c2f9-414a-a035-409f1eec0722" providerId="ADAL" clId="{7C40D3F2-700A-40E8-80A0-4167698A5261}" dt="2019-07-30T23:19:57.768" v="149" actId="20577"/>
          <ac:spMkLst>
            <pc:docMk/>
            <pc:sldMk cId="2381630332" sldId="276"/>
            <ac:spMk id="2" creationId="{00000000-0000-0000-0000-000000000000}"/>
          </ac:spMkLst>
        </pc:spChg>
        <pc:spChg chg="mod">
          <ac:chgData name="Ryan Faulk" userId="f56b3ff0-c2f9-414a-a035-409f1eec0722" providerId="ADAL" clId="{7C40D3F2-700A-40E8-80A0-4167698A5261}" dt="2019-07-30T23:21:19.631" v="326" actId="20577"/>
          <ac:spMkLst>
            <pc:docMk/>
            <pc:sldMk cId="2381630332" sldId="276"/>
            <ac:spMk id="3" creationId="{00000000-0000-0000-0000-000000000000}"/>
          </ac:spMkLst>
        </pc:spChg>
      </pc:sldChg>
      <pc:sldChg chg="modAnim">
        <pc:chgData name="Ryan Faulk" userId="f56b3ff0-c2f9-414a-a035-409f1eec0722" providerId="ADAL" clId="{7C40D3F2-700A-40E8-80A0-4167698A5261}" dt="2019-08-09T18:05:34.684" v="397"/>
        <pc:sldMkLst>
          <pc:docMk/>
          <pc:sldMk cId="875852775" sldId="277"/>
        </pc:sldMkLst>
      </pc:sldChg>
      <pc:sldChg chg="modAnim">
        <pc:chgData name="Ryan Faulk" userId="f56b3ff0-c2f9-414a-a035-409f1eec0722" providerId="ADAL" clId="{7C40D3F2-700A-40E8-80A0-4167698A5261}" dt="2019-08-09T18:05:38.374" v="398"/>
        <pc:sldMkLst>
          <pc:docMk/>
          <pc:sldMk cId="1458133017" sldId="279"/>
        </pc:sldMkLst>
      </pc:sldChg>
      <pc:sldChg chg="modAnim">
        <pc:chgData name="Ryan Faulk" userId="f56b3ff0-c2f9-414a-a035-409f1eec0722" providerId="ADAL" clId="{7C40D3F2-700A-40E8-80A0-4167698A5261}" dt="2019-08-13T17:20:13.306" v="576"/>
        <pc:sldMkLst>
          <pc:docMk/>
          <pc:sldMk cId="3916501471" sldId="281"/>
        </pc:sldMkLst>
      </pc:sldChg>
      <pc:sldChg chg="modAnim">
        <pc:chgData name="Ryan Faulk" userId="f56b3ff0-c2f9-414a-a035-409f1eec0722" providerId="ADAL" clId="{7C40D3F2-700A-40E8-80A0-4167698A5261}" dt="2019-08-09T18:09:31.325" v="444"/>
        <pc:sldMkLst>
          <pc:docMk/>
          <pc:sldMk cId="3349746327" sldId="283"/>
        </pc:sldMkLst>
      </pc:sldChg>
      <pc:sldChg chg="modAnim">
        <pc:chgData name="Ryan Faulk" userId="f56b3ff0-c2f9-414a-a035-409f1eec0722" providerId="ADAL" clId="{7C40D3F2-700A-40E8-80A0-4167698A5261}" dt="2019-08-09T18:09:38.203" v="445"/>
        <pc:sldMkLst>
          <pc:docMk/>
          <pc:sldMk cId="1617946180" sldId="284"/>
        </pc:sldMkLst>
      </pc:sldChg>
      <pc:sldChg chg="addSp delSp modSp delAnim modAnim">
        <pc:chgData name="Ryan Faulk" userId="f56b3ff0-c2f9-414a-a035-409f1eec0722" providerId="ADAL" clId="{7C40D3F2-700A-40E8-80A0-4167698A5261}" dt="2019-08-09T18:16:31.037" v="539" actId="478"/>
        <pc:sldMkLst>
          <pc:docMk/>
          <pc:sldMk cId="2104971385" sldId="285"/>
        </pc:sldMkLst>
        <pc:spChg chg="mod">
          <ac:chgData name="Ryan Faulk" userId="f56b3ff0-c2f9-414a-a035-409f1eec0722" providerId="ADAL" clId="{7C40D3F2-700A-40E8-80A0-4167698A5261}" dt="2019-08-09T18:12:08.442" v="474" actId="255"/>
          <ac:spMkLst>
            <pc:docMk/>
            <pc:sldMk cId="2104971385" sldId="285"/>
            <ac:spMk id="2" creationId="{00000000-0000-0000-0000-000000000000}"/>
          </ac:spMkLst>
        </pc:spChg>
        <pc:spChg chg="mod">
          <ac:chgData name="Ryan Faulk" userId="f56b3ff0-c2f9-414a-a035-409f1eec0722" providerId="ADAL" clId="{7C40D3F2-700A-40E8-80A0-4167698A5261}" dt="2019-08-09T18:16:20.001" v="536" actId="14100"/>
          <ac:spMkLst>
            <pc:docMk/>
            <pc:sldMk cId="2104971385" sldId="285"/>
            <ac:spMk id="3" creationId="{00000000-0000-0000-0000-000000000000}"/>
          </ac:spMkLst>
        </pc:spChg>
        <pc:spChg chg="add del mod">
          <ac:chgData name="Ryan Faulk" userId="f56b3ff0-c2f9-414a-a035-409f1eec0722" providerId="ADAL" clId="{7C40D3F2-700A-40E8-80A0-4167698A5261}" dt="2019-08-09T18:16:31.037" v="539" actId="478"/>
          <ac:spMkLst>
            <pc:docMk/>
            <pc:sldMk cId="2104971385" sldId="285"/>
            <ac:spMk id="5" creationId="{59E80A5C-EDF5-457D-B1D2-889D8895C1B2}"/>
          </ac:spMkLst>
        </pc:spChg>
        <pc:spChg chg="add del">
          <ac:chgData name="Ryan Faulk" userId="f56b3ff0-c2f9-414a-a035-409f1eec0722" providerId="ADAL" clId="{7C40D3F2-700A-40E8-80A0-4167698A5261}" dt="2019-08-09T18:12:59.983" v="488"/>
          <ac:spMkLst>
            <pc:docMk/>
            <pc:sldMk cId="2104971385" sldId="285"/>
            <ac:spMk id="7" creationId="{E362D63F-DFFE-4471-B5E7-7B71C58986F5}"/>
          </ac:spMkLst>
        </pc:spChg>
        <pc:spChg chg="add del mod">
          <ac:chgData name="Ryan Faulk" userId="f56b3ff0-c2f9-414a-a035-409f1eec0722" providerId="ADAL" clId="{7C40D3F2-700A-40E8-80A0-4167698A5261}" dt="2019-08-09T18:16:19.702" v="535"/>
          <ac:spMkLst>
            <pc:docMk/>
            <pc:sldMk cId="2104971385" sldId="285"/>
            <ac:spMk id="8" creationId="{7E09819F-31E5-41C0-96C1-4BD07D411E95}"/>
          </ac:spMkLst>
        </pc:spChg>
      </pc:sldChg>
      <pc:sldChg chg="modAnim">
        <pc:chgData name="Ryan Faulk" userId="f56b3ff0-c2f9-414a-a035-409f1eec0722" providerId="ADAL" clId="{7C40D3F2-700A-40E8-80A0-4167698A5261}" dt="2019-08-09T18:05:12.574" v="393"/>
        <pc:sldMkLst>
          <pc:docMk/>
          <pc:sldMk cId="3724573711" sldId="286"/>
        </pc:sldMkLst>
      </pc:sldChg>
      <pc:sldChg chg="modAnim">
        <pc:chgData name="Ryan Faulk" userId="f56b3ff0-c2f9-414a-a035-409f1eec0722" providerId="ADAL" clId="{7C40D3F2-700A-40E8-80A0-4167698A5261}" dt="2019-08-09T18:05:30.829" v="396"/>
        <pc:sldMkLst>
          <pc:docMk/>
          <pc:sldMk cId="393430603" sldId="287"/>
        </pc:sldMkLst>
      </pc:sldChg>
      <pc:sldChg chg="modSp modAnim">
        <pc:chgData name="Ryan Faulk" userId="f56b3ff0-c2f9-414a-a035-409f1eec0722" providerId="ADAL" clId="{7C40D3F2-700A-40E8-80A0-4167698A5261}" dt="2019-08-09T18:09:26.967" v="443"/>
        <pc:sldMkLst>
          <pc:docMk/>
          <pc:sldMk cId="252420349" sldId="288"/>
        </pc:sldMkLst>
        <pc:spChg chg="mod">
          <ac:chgData name="Ryan Faulk" userId="f56b3ff0-c2f9-414a-a035-409f1eec0722" providerId="ADAL" clId="{7C40D3F2-700A-40E8-80A0-4167698A5261}" dt="2019-07-31T20:37:59.019" v="328" actId="20577"/>
          <ac:spMkLst>
            <pc:docMk/>
            <pc:sldMk cId="252420349" sldId="288"/>
            <ac:spMk id="3" creationId="{B996A0F9-728C-410E-9470-973A896687D3}"/>
          </ac:spMkLst>
        </pc:spChg>
      </pc:sldChg>
      <pc:sldChg chg="modAnim">
        <pc:chgData name="Ryan Faulk" userId="f56b3ff0-c2f9-414a-a035-409f1eec0722" providerId="ADAL" clId="{7C40D3F2-700A-40E8-80A0-4167698A5261}" dt="2019-08-09T18:04:31.836" v="391"/>
        <pc:sldMkLst>
          <pc:docMk/>
          <pc:sldMk cId="1861524352" sldId="291"/>
        </pc:sldMkLst>
      </pc:sldChg>
      <pc:sldChg chg="modSp">
        <pc:chgData name="Ryan Faulk" userId="f56b3ff0-c2f9-414a-a035-409f1eec0722" providerId="ADAL" clId="{7C40D3F2-700A-40E8-80A0-4167698A5261}" dt="2019-07-29T22:56:55.309" v="14" actId="20577"/>
        <pc:sldMkLst>
          <pc:docMk/>
          <pc:sldMk cId="3166744420" sldId="292"/>
        </pc:sldMkLst>
        <pc:spChg chg="mod">
          <ac:chgData name="Ryan Faulk" userId="f56b3ff0-c2f9-414a-a035-409f1eec0722" providerId="ADAL" clId="{7C40D3F2-700A-40E8-80A0-4167698A5261}" dt="2019-07-29T22:56:55.309" v="14" actId="20577"/>
          <ac:spMkLst>
            <pc:docMk/>
            <pc:sldMk cId="3166744420" sldId="292"/>
            <ac:spMk id="7" creationId="{685167EC-CC53-4815-8A20-B217764F5B7E}"/>
          </ac:spMkLst>
        </pc:spChg>
      </pc:sldChg>
      <pc:sldChg chg="modAnim">
        <pc:chgData name="Ryan Faulk" userId="f56b3ff0-c2f9-414a-a035-409f1eec0722" providerId="ADAL" clId="{7C40D3F2-700A-40E8-80A0-4167698A5261}" dt="2019-08-09T18:18:12.395" v="562"/>
        <pc:sldMkLst>
          <pc:docMk/>
          <pc:sldMk cId="1622293757" sldId="293"/>
        </pc:sldMkLst>
      </pc:sldChg>
      <pc:sldChg chg="modSp add modAnim">
        <pc:chgData name="Ryan Faulk" userId="f56b3ff0-c2f9-414a-a035-409f1eec0722" providerId="ADAL" clId="{7C40D3F2-700A-40E8-80A0-4167698A5261}" dt="2019-08-09T18:17:09.844" v="556" actId="20577"/>
        <pc:sldMkLst>
          <pc:docMk/>
          <pc:sldMk cId="2844912150" sldId="294"/>
        </pc:sldMkLst>
        <pc:spChg chg="mod">
          <ac:chgData name="Ryan Faulk" userId="f56b3ff0-c2f9-414a-a035-409f1eec0722" providerId="ADAL" clId="{7C40D3F2-700A-40E8-80A0-4167698A5261}" dt="2019-08-06T19:05:23.478" v="340" actId="20577"/>
          <ac:spMkLst>
            <pc:docMk/>
            <pc:sldMk cId="2844912150" sldId="294"/>
            <ac:spMk id="2" creationId="{C69297E4-7CC9-41BE-B570-257279798043}"/>
          </ac:spMkLst>
        </pc:spChg>
        <pc:spChg chg="mod">
          <ac:chgData name="Ryan Faulk" userId="f56b3ff0-c2f9-414a-a035-409f1eec0722" providerId="ADAL" clId="{7C40D3F2-700A-40E8-80A0-4167698A5261}" dt="2019-08-09T18:17:09.844" v="556" actId="20577"/>
          <ac:spMkLst>
            <pc:docMk/>
            <pc:sldMk cId="2844912150" sldId="294"/>
            <ac:spMk id="3" creationId="{DD49501D-970E-452E-8244-EC5EE6554C6D}"/>
          </ac:spMkLst>
        </pc:spChg>
      </pc:sldChg>
      <pc:sldChg chg="modAnim">
        <pc:chgData name="Ryan Faulk" userId="f56b3ff0-c2f9-414a-a035-409f1eec0722" providerId="ADAL" clId="{7C40D3F2-700A-40E8-80A0-4167698A5261}" dt="2019-08-09T18:17:37.712" v="558"/>
        <pc:sldMkLst>
          <pc:docMk/>
          <pc:sldMk cId="1199891681" sldId="298"/>
        </pc:sldMkLst>
      </pc:sldChg>
    </pc:docChg>
  </pc:docChgLst>
  <pc:docChgLst>
    <pc:chgData name="Bret Welshymer - Joni and Friends" userId="76e3f6ae-f224-4b66-abfb-d399451c8633" providerId="ADAL" clId="{9FE62214-FFF2-4B66-BC81-AFEF2090A4E3}"/>
    <pc:docChg chg="custSel modSld">
      <pc:chgData name="Bret Welshymer - Joni and Friends" userId="76e3f6ae-f224-4b66-abfb-d399451c8633" providerId="ADAL" clId="{9FE62214-FFF2-4B66-BC81-AFEF2090A4E3}" dt="2019-11-22T21:24:56.577" v="12" actId="1592"/>
      <pc:docMkLst>
        <pc:docMk/>
      </pc:docMkLst>
      <pc:sldChg chg="modNotesTx">
        <pc:chgData name="Bret Welshymer - Joni and Friends" userId="76e3f6ae-f224-4b66-abfb-d399451c8633" providerId="ADAL" clId="{9FE62214-FFF2-4B66-BC81-AFEF2090A4E3}" dt="2019-11-22T18:57:05.074" v="0" actId="6549"/>
        <pc:sldMkLst>
          <pc:docMk/>
          <pc:sldMk cId="3005748698" sldId="271"/>
        </pc:sldMkLst>
      </pc:sldChg>
      <pc:sldChg chg="delCm">
        <pc:chgData name="Bret Welshymer - Joni and Friends" userId="76e3f6ae-f224-4b66-abfb-d399451c8633" providerId="ADAL" clId="{9FE62214-FFF2-4B66-BC81-AFEF2090A4E3}" dt="2019-11-22T21:24:38.878" v="9" actId="1592"/>
        <pc:sldMkLst>
          <pc:docMk/>
          <pc:sldMk cId="1458133017" sldId="279"/>
        </pc:sldMkLst>
      </pc:sldChg>
      <pc:sldChg chg="delCm">
        <pc:chgData name="Bret Welshymer - Joni and Friends" userId="76e3f6ae-f224-4b66-abfb-d399451c8633" providerId="ADAL" clId="{9FE62214-FFF2-4B66-BC81-AFEF2090A4E3}" dt="2019-11-22T21:24:48.290" v="10" actId="1592"/>
        <pc:sldMkLst>
          <pc:docMk/>
          <pc:sldMk cId="1617946180" sldId="284"/>
        </pc:sldMkLst>
      </pc:sldChg>
      <pc:sldChg chg="delCm">
        <pc:chgData name="Bret Welshymer - Joni and Friends" userId="76e3f6ae-f224-4b66-abfb-d399451c8633" providerId="ADAL" clId="{9FE62214-FFF2-4B66-BC81-AFEF2090A4E3}" dt="2019-11-22T21:24:51.955" v="11" actId="1592"/>
        <pc:sldMkLst>
          <pc:docMk/>
          <pc:sldMk cId="2104971385" sldId="285"/>
        </pc:sldMkLst>
      </pc:sldChg>
      <pc:sldChg chg="delCm">
        <pc:chgData name="Bret Welshymer - Joni and Friends" userId="76e3f6ae-f224-4b66-abfb-d399451c8633" providerId="ADAL" clId="{9FE62214-FFF2-4B66-BC81-AFEF2090A4E3}" dt="2019-11-22T21:24:56.577" v="12" actId="1592"/>
        <pc:sldMkLst>
          <pc:docMk/>
          <pc:sldMk cId="1199891681" sldId="298"/>
        </pc:sldMkLst>
      </pc:sldChg>
      <pc:sldChg chg="modSp">
        <pc:chgData name="Bret Welshymer - Joni and Friends" userId="76e3f6ae-f224-4b66-abfb-d399451c8633" providerId="ADAL" clId="{9FE62214-FFF2-4B66-BC81-AFEF2090A4E3}" dt="2019-11-22T18:57:52.915" v="8" actId="20577"/>
        <pc:sldMkLst>
          <pc:docMk/>
          <pc:sldMk cId="93792335" sldId="299"/>
        </pc:sldMkLst>
        <pc:spChg chg="mod">
          <ac:chgData name="Bret Welshymer - Joni and Friends" userId="76e3f6ae-f224-4b66-abfb-d399451c8633" providerId="ADAL" clId="{9FE62214-FFF2-4B66-BC81-AFEF2090A4E3}" dt="2019-11-22T18:57:52.915" v="8" actId="20577"/>
          <ac:spMkLst>
            <pc:docMk/>
            <pc:sldMk cId="93792335" sldId="299"/>
            <ac:spMk id="4" creationId="{BAA0EF8C-A8A3-42BB-899E-EFA857856DDB}"/>
          </ac:spMkLst>
        </pc:spChg>
      </pc:sldChg>
    </pc:docChg>
  </pc:docChgLst>
  <pc:docChgLst>
    <pc:chgData name="Bret Welshymer - Joni and Friends" userId="76e3f6ae-f224-4b66-abfb-d399451c8633" providerId="ADAL" clId="{CE9AE074-4C34-4E02-B1FB-439AF6C8A36A}"/>
    <pc:docChg chg="addSld modSld modNotesMaster">
      <pc:chgData name="Bret Welshymer - Joni and Friends" userId="76e3f6ae-f224-4b66-abfb-d399451c8633" providerId="ADAL" clId="{CE9AE074-4C34-4E02-B1FB-439AF6C8A36A}" dt="2019-08-06T23:10:17.635" v="13"/>
      <pc:docMkLst>
        <pc:docMk/>
      </pc:docMkLst>
      <pc:sldChg chg="addSp modSp">
        <pc:chgData name="Bret Welshymer - Joni and Friends" userId="76e3f6ae-f224-4b66-abfb-d399451c8633" providerId="ADAL" clId="{CE9AE074-4C34-4E02-B1FB-439AF6C8A36A}" dt="2019-08-06T23:06:54.631" v="12" actId="14100"/>
        <pc:sldMkLst>
          <pc:docMk/>
          <pc:sldMk cId="3005748698" sldId="271"/>
        </pc:sldMkLst>
        <pc:spChg chg="mod">
          <ac:chgData name="Bret Welshymer - Joni and Friends" userId="76e3f6ae-f224-4b66-abfb-d399451c8633" providerId="ADAL" clId="{CE9AE074-4C34-4E02-B1FB-439AF6C8A36A}" dt="2019-08-06T23:06:54.631" v="12" actId="14100"/>
          <ac:spMkLst>
            <pc:docMk/>
            <pc:sldMk cId="3005748698" sldId="271"/>
            <ac:spMk id="2" creationId="{00000000-0000-0000-0000-000000000000}"/>
          </ac:spMkLst>
        </pc:spChg>
        <pc:spChg chg="mod">
          <ac:chgData name="Bret Welshymer - Joni and Friends" userId="76e3f6ae-f224-4b66-abfb-d399451c8633" providerId="ADAL" clId="{CE9AE074-4C34-4E02-B1FB-439AF6C8A36A}" dt="2019-08-06T23:06:50.581" v="11" actId="14100"/>
          <ac:spMkLst>
            <pc:docMk/>
            <pc:sldMk cId="3005748698" sldId="271"/>
            <ac:spMk id="3" creationId="{00000000-0000-0000-0000-000000000000}"/>
          </ac:spMkLst>
        </pc:spChg>
        <pc:picChg chg="add mod">
          <ac:chgData name="Bret Welshymer - Joni and Friends" userId="76e3f6ae-f224-4b66-abfb-d399451c8633" providerId="ADAL" clId="{CE9AE074-4C34-4E02-B1FB-439AF6C8A36A}" dt="2019-08-06T23:05:56.011" v="6" actId="1076"/>
          <ac:picMkLst>
            <pc:docMk/>
            <pc:sldMk cId="3005748698" sldId="271"/>
            <ac:picMk id="5" creationId="{E6DC53B0-82E5-437E-83FF-9F51036C122E}"/>
          </ac:picMkLst>
        </pc:picChg>
      </pc:sldChg>
    </pc:docChg>
  </pc:docChgLst>
  <pc:docChgLst>
    <pc:chgData name="Ryan Faulk" userId="f56b3ff0-c2f9-414a-a035-409f1eec0722" providerId="ADAL" clId="{758B9F92-AD17-429C-8B1D-0899712BC68A}"/>
    <pc:docChg chg="undo custSel addSld delSld modSld sldOrd">
      <pc:chgData name="Ryan Faulk" userId="f56b3ff0-c2f9-414a-a035-409f1eec0722" providerId="ADAL" clId="{758B9F92-AD17-429C-8B1D-0899712BC68A}" dt="2019-05-21T22:08:29.073" v="762" actId="113"/>
      <pc:docMkLst>
        <pc:docMk/>
      </pc:docMkLst>
      <pc:sldChg chg="modSp">
        <pc:chgData name="Ryan Faulk" userId="f56b3ff0-c2f9-414a-a035-409f1eec0722" providerId="ADAL" clId="{758B9F92-AD17-429C-8B1D-0899712BC68A}" dt="2019-05-21T17:53:45.382" v="588" actId="20577"/>
        <pc:sldMkLst>
          <pc:docMk/>
          <pc:sldMk cId="1083423400" sldId="273"/>
        </pc:sldMkLst>
        <pc:spChg chg="mod">
          <ac:chgData name="Ryan Faulk" userId="f56b3ff0-c2f9-414a-a035-409f1eec0722" providerId="ADAL" clId="{758B9F92-AD17-429C-8B1D-0899712BC68A}" dt="2019-05-21T17:53:45.382" v="588" actId="20577"/>
          <ac:spMkLst>
            <pc:docMk/>
            <pc:sldMk cId="1083423400" sldId="273"/>
            <ac:spMk id="3" creationId="{00000000-0000-0000-0000-000000000000}"/>
          </ac:spMkLst>
        </pc:spChg>
      </pc:sldChg>
      <pc:sldChg chg="modSp modAnim">
        <pc:chgData name="Ryan Faulk" userId="f56b3ff0-c2f9-414a-a035-409f1eec0722" providerId="ADAL" clId="{758B9F92-AD17-429C-8B1D-0899712BC68A}" dt="2019-05-21T15:52:31.335" v="78" actId="1076"/>
        <pc:sldMkLst>
          <pc:docMk/>
          <pc:sldMk cId="825428534" sldId="275"/>
        </pc:sldMkLst>
        <pc:spChg chg="mod">
          <ac:chgData name="Ryan Faulk" userId="f56b3ff0-c2f9-414a-a035-409f1eec0722" providerId="ADAL" clId="{758B9F92-AD17-429C-8B1D-0899712BC68A}" dt="2019-05-21T15:52:31.335" v="78" actId="1076"/>
          <ac:spMkLst>
            <pc:docMk/>
            <pc:sldMk cId="825428534" sldId="275"/>
            <ac:spMk id="3" creationId="{00000000-0000-0000-0000-000000000000}"/>
          </ac:spMkLst>
        </pc:spChg>
      </pc:sldChg>
      <pc:sldChg chg="modSp modAnim">
        <pc:chgData name="Ryan Faulk" userId="f56b3ff0-c2f9-414a-a035-409f1eec0722" providerId="ADAL" clId="{758B9F92-AD17-429C-8B1D-0899712BC68A}" dt="2019-05-21T16:51:04.543" v="505" actId="20577"/>
        <pc:sldMkLst>
          <pc:docMk/>
          <pc:sldMk cId="875852775" sldId="277"/>
        </pc:sldMkLst>
        <pc:spChg chg="mod">
          <ac:chgData name="Ryan Faulk" userId="f56b3ff0-c2f9-414a-a035-409f1eec0722" providerId="ADAL" clId="{758B9F92-AD17-429C-8B1D-0899712BC68A}" dt="2019-05-21T16:51:04.543" v="505" actId="20577"/>
          <ac:spMkLst>
            <pc:docMk/>
            <pc:sldMk cId="875852775" sldId="277"/>
            <ac:spMk id="3" creationId="{00000000-0000-0000-0000-000000000000}"/>
          </ac:spMkLst>
        </pc:spChg>
      </pc:sldChg>
      <pc:sldChg chg="modSp modAnim">
        <pc:chgData name="Ryan Faulk" userId="f56b3ff0-c2f9-414a-a035-409f1eec0722" providerId="ADAL" clId="{758B9F92-AD17-429C-8B1D-0899712BC68A}" dt="2019-05-21T19:57:58.078" v="634" actId="20577"/>
        <pc:sldMkLst>
          <pc:docMk/>
          <pc:sldMk cId="1617946180" sldId="284"/>
        </pc:sldMkLst>
        <pc:spChg chg="mod">
          <ac:chgData name="Ryan Faulk" userId="f56b3ff0-c2f9-414a-a035-409f1eec0722" providerId="ADAL" clId="{758B9F92-AD17-429C-8B1D-0899712BC68A}" dt="2019-05-21T19:57:58.078" v="634" actId="20577"/>
          <ac:spMkLst>
            <pc:docMk/>
            <pc:sldMk cId="1617946180" sldId="284"/>
            <ac:spMk id="3" creationId="{00000000-0000-0000-0000-000000000000}"/>
          </ac:spMkLst>
        </pc:spChg>
      </pc:sldChg>
      <pc:sldChg chg="modSp modAnim">
        <pc:chgData name="Ryan Faulk" userId="f56b3ff0-c2f9-414a-a035-409f1eec0722" providerId="ADAL" clId="{758B9F92-AD17-429C-8B1D-0899712BC68A}" dt="2019-05-21T21:59:54.541" v="640" actId="5793"/>
        <pc:sldMkLst>
          <pc:docMk/>
          <pc:sldMk cId="2104971385" sldId="285"/>
        </pc:sldMkLst>
        <pc:spChg chg="mod">
          <ac:chgData name="Ryan Faulk" userId="f56b3ff0-c2f9-414a-a035-409f1eec0722" providerId="ADAL" clId="{758B9F92-AD17-429C-8B1D-0899712BC68A}" dt="2019-05-21T21:59:54.541" v="640" actId="5793"/>
          <ac:spMkLst>
            <pc:docMk/>
            <pc:sldMk cId="2104971385" sldId="285"/>
            <ac:spMk id="3" creationId="{00000000-0000-0000-0000-000000000000}"/>
          </ac:spMkLst>
        </pc:spChg>
      </pc:sldChg>
      <pc:sldChg chg="modSp">
        <pc:chgData name="Ryan Faulk" userId="f56b3ff0-c2f9-414a-a035-409f1eec0722" providerId="ADAL" clId="{758B9F92-AD17-429C-8B1D-0899712BC68A}" dt="2019-05-21T16:19:03.890" v="461" actId="20577"/>
        <pc:sldMkLst>
          <pc:docMk/>
          <pc:sldMk cId="1861524352" sldId="291"/>
        </pc:sldMkLst>
        <pc:spChg chg="mod">
          <ac:chgData name="Ryan Faulk" userId="f56b3ff0-c2f9-414a-a035-409f1eec0722" providerId="ADAL" clId="{758B9F92-AD17-429C-8B1D-0899712BC68A}" dt="2019-05-21T16:19:03.890" v="461" actId="20577"/>
          <ac:spMkLst>
            <pc:docMk/>
            <pc:sldMk cId="1861524352" sldId="291"/>
            <ac:spMk id="3" creationId="{5E8FFD97-280C-42A6-9B1B-521B731A7AB8}"/>
          </ac:spMkLst>
        </pc:spChg>
      </pc:sldChg>
      <pc:sldChg chg="addSp delSp modSp add ord">
        <pc:chgData name="Ryan Faulk" userId="f56b3ff0-c2f9-414a-a035-409f1eec0722" providerId="ADAL" clId="{758B9F92-AD17-429C-8B1D-0899712BC68A}" dt="2019-05-21T17:44:37.098" v="513" actId="113"/>
        <pc:sldMkLst>
          <pc:docMk/>
          <pc:sldMk cId="3166744420" sldId="292"/>
        </pc:sldMkLst>
        <pc:spChg chg="mod">
          <ac:chgData name="Ryan Faulk" userId="f56b3ff0-c2f9-414a-a035-409f1eec0722" providerId="ADAL" clId="{758B9F92-AD17-429C-8B1D-0899712BC68A}" dt="2019-05-21T16:18:20.039" v="404" actId="20577"/>
          <ac:spMkLst>
            <pc:docMk/>
            <pc:sldMk cId="3166744420" sldId="292"/>
            <ac:spMk id="2" creationId="{C5E778DC-7898-4984-9325-71BB8BAB907D}"/>
          </ac:spMkLst>
        </pc:spChg>
        <pc:spChg chg="del">
          <ac:chgData name="Ryan Faulk" userId="f56b3ff0-c2f9-414a-a035-409f1eec0722" providerId="ADAL" clId="{758B9F92-AD17-429C-8B1D-0899712BC68A}" dt="2019-05-21T15:49:42.544" v="64" actId="478"/>
          <ac:spMkLst>
            <pc:docMk/>
            <pc:sldMk cId="3166744420" sldId="292"/>
            <ac:spMk id="3" creationId="{E5D45A8E-2E7B-4B43-9A4E-9AEAA386BF35}"/>
          </ac:spMkLst>
        </pc:spChg>
        <pc:spChg chg="add mod">
          <ac:chgData name="Ryan Faulk" userId="f56b3ff0-c2f9-414a-a035-409f1eec0722" providerId="ADAL" clId="{758B9F92-AD17-429C-8B1D-0899712BC68A}" dt="2019-05-21T17:43:53.747" v="508" actId="255"/>
          <ac:spMkLst>
            <pc:docMk/>
            <pc:sldMk cId="3166744420" sldId="292"/>
            <ac:spMk id="4" creationId="{8559E385-10F5-4770-8094-D97394147385}"/>
          </ac:spMkLst>
        </pc:spChg>
        <pc:spChg chg="add mod">
          <ac:chgData name="Ryan Faulk" userId="f56b3ff0-c2f9-414a-a035-409f1eec0722" providerId="ADAL" clId="{758B9F92-AD17-429C-8B1D-0899712BC68A}" dt="2019-05-21T17:43:59.927" v="509" actId="255"/>
          <ac:spMkLst>
            <pc:docMk/>
            <pc:sldMk cId="3166744420" sldId="292"/>
            <ac:spMk id="5" creationId="{5512340F-E7B2-4098-9F89-1D27FAABE921}"/>
          </ac:spMkLst>
        </pc:spChg>
        <pc:spChg chg="add mod">
          <ac:chgData name="Ryan Faulk" userId="f56b3ff0-c2f9-414a-a035-409f1eec0722" providerId="ADAL" clId="{758B9F92-AD17-429C-8B1D-0899712BC68A}" dt="2019-05-21T17:43:50.013" v="507" actId="255"/>
          <ac:spMkLst>
            <pc:docMk/>
            <pc:sldMk cId="3166744420" sldId="292"/>
            <ac:spMk id="6" creationId="{0940AC44-601F-4945-B617-C775AA981DA2}"/>
          </ac:spMkLst>
        </pc:spChg>
        <pc:spChg chg="add mod">
          <ac:chgData name="Ryan Faulk" userId="f56b3ff0-c2f9-414a-a035-409f1eec0722" providerId="ADAL" clId="{758B9F92-AD17-429C-8B1D-0899712BC68A}" dt="2019-05-21T17:43:45.049" v="506" actId="255"/>
          <ac:spMkLst>
            <pc:docMk/>
            <pc:sldMk cId="3166744420" sldId="292"/>
            <ac:spMk id="7" creationId="{685167EC-CC53-4815-8A20-B217764F5B7E}"/>
          </ac:spMkLst>
        </pc:spChg>
        <pc:spChg chg="add mod">
          <ac:chgData name="Ryan Faulk" userId="f56b3ff0-c2f9-414a-a035-409f1eec0722" providerId="ADAL" clId="{758B9F92-AD17-429C-8B1D-0899712BC68A}" dt="2019-05-21T17:44:29.891" v="510" actId="113"/>
          <ac:spMkLst>
            <pc:docMk/>
            <pc:sldMk cId="3166744420" sldId="292"/>
            <ac:spMk id="8" creationId="{5EBD2185-0761-4010-ABF5-B198CB4C061D}"/>
          </ac:spMkLst>
        </pc:spChg>
        <pc:spChg chg="add mod">
          <ac:chgData name="Ryan Faulk" userId="f56b3ff0-c2f9-414a-a035-409f1eec0722" providerId="ADAL" clId="{758B9F92-AD17-429C-8B1D-0899712BC68A}" dt="2019-05-21T17:44:32.426" v="511" actId="113"/>
          <ac:spMkLst>
            <pc:docMk/>
            <pc:sldMk cId="3166744420" sldId="292"/>
            <ac:spMk id="9" creationId="{3CE85760-2806-46C7-A2C6-E81B6F925F1B}"/>
          </ac:spMkLst>
        </pc:spChg>
        <pc:spChg chg="add mod">
          <ac:chgData name="Ryan Faulk" userId="f56b3ff0-c2f9-414a-a035-409f1eec0722" providerId="ADAL" clId="{758B9F92-AD17-429C-8B1D-0899712BC68A}" dt="2019-05-21T17:44:34.942" v="512" actId="113"/>
          <ac:spMkLst>
            <pc:docMk/>
            <pc:sldMk cId="3166744420" sldId="292"/>
            <ac:spMk id="10" creationId="{45DCD1FD-17A6-424E-BE82-A40A8D8743C6}"/>
          </ac:spMkLst>
        </pc:spChg>
        <pc:spChg chg="add mod">
          <ac:chgData name="Ryan Faulk" userId="f56b3ff0-c2f9-414a-a035-409f1eec0722" providerId="ADAL" clId="{758B9F92-AD17-429C-8B1D-0899712BC68A}" dt="2019-05-21T17:44:37.098" v="513" actId="113"/>
          <ac:spMkLst>
            <pc:docMk/>
            <pc:sldMk cId="3166744420" sldId="292"/>
            <ac:spMk id="11" creationId="{6A64368E-1F33-4072-B774-DCD94FE8A33D}"/>
          </ac:spMkLst>
        </pc:spChg>
        <pc:picChg chg="add mod">
          <ac:chgData name="Ryan Faulk" userId="f56b3ff0-c2f9-414a-a035-409f1eec0722" providerId="ADAL" clId="{758B9F92-AD17-429C-8B1D-0899712BC68A}" dt="2019-05-21T16:13:07.089" v="389" actId="1076"/>
          <ac:picMkLst>
            <pc:docMk/>
            <pc:sldMk cId="3166744420" sldId="292"/>
            <ac:picMk id="12" creationId="{6B989E16-2E86-4AE1-AE75-E1C8158ED3E5}"/>
          </ac:picMkLst>
        </pc:picChg>
      </pc:sldChg>
      <pc:sldChg chg="modSp add ord">
        <pc:chgData name="Ryan Faulk" userId="f56b3ff0-c2f9-414a-a035-409f1eec0722" providerId="ADAL" clId="{758B9F92-AD17-429C-8B1D-0899712BC68A}" dt="2019-05-21T22:08:29.073" v="762" actId="113"/>
        <pc:sldMkLst>
          <pc:docMk/>
          <pc:sldMk cId="1622293757" sldId="293"/>
        </pc:sldMkLst>
        <pc:spChg chg="mod">
          <ac:chgData name="Ryan Faulk" userId="f56b3ff0-c2f9-414a-a035-409f1eec0722" providerId="ADAL" clId="{758B9F92-AD17-429C-8B1D-0899712BC68A}" dt="2019-05-21T22:08:06.384" v="748" actId="20577"/>
          <ac:spMkLst>
            <pc:docMk/>
            <pc:sldMk cId="1622293757" sldId="293"/>
            <ac:spMk id="2" creationId="{C69297E4-7CC9-41BE-B570-257279798043}"/>
          </ac:spMkLst>
        </pc:spChg>
        <pc:spChg chg="mod">
          <ac:chgData name="Ryan Faulk" userId="f56b3ff0-c2f9-414a-a035-409f1eec0722" providerId="ADAL" clId="{758B9F92-AD17-429C-8B1D-0899712BC68A}" dt="2019-05-21T22:08:29.073" v="762" actId="113"/>
          <ac:spMkLst>
            <pc:docMk/>
            <pc:sldMk cId="1622293757" sldId="293"/>
            <ac:spMk id="3" creationId="{DD49501D-970E-452E-8244-EC5EE6554C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2EE8C2CB-52DD-A045-9F16-E89D27A0B42F}" type="datetimeFigureOut">
              <a:rPr lang="en-US" smtClean="0"/>
              <a:t>11/22/2019</a:t>
            </a:fld>
            <a:endParaRPr lang="en-US"/>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BED91DBF-3C16-744A-8277-CD7AE8C3A102}" type="slidenum">
              <a:rPr lang="en-US" smtClean="0"/>
              <a:t>‹#›</a:t>
            </a:fld>
            <a:endParaRPr lang="en-US"/>
          </a:p>
        </p:txBody>
      </p:sp>
    </p:spTree>
    <p:extLst>
      <p:ext uri="{BB962C8B-B14F-4D97-AF65-F5344CB8AC3E}">
        <p14:creationId xmlns:p14="http://schemas.microsoft.com/office/powerpoint/2010/main" val="2944910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12EF58B6-6CB1-4A88-9CC5-4698A7C1CF72}" type="slidenum">
              <a:rPr lang="en-US" smtClean="0"/>
              <a:t>1</a:t>
            </a:fld>
            <a:endParaRPr lang="en-US"/>
          </a:p>
        </p:txBody>
      </p:sp>
    </p:spTree>
    <p:extLst>
      <p:ext uri="{BB962C8B-B14F-4D97-AF65-F5344CB8AC3E}">
        <p14:creationId xmlns:p14="http://schemas.microsoft.com/office/powerpoint/2010/main" val="17012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12</a:t>
            </a:fld>
            <a:endParaRPr lang="en-US"/>
          </a:p>
        </p:txBody>
      </p:sp>
    </p:spTree>
    <p:extLst>
      <p:ext uri="{BB962C8B-B14F-4D97-AF65-F5344CB8AC3E}">
        <p14:creationId xmlns:p14="http://schemas.microsoft.com/office/powerpoint/2010/main" val="227427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13</a:t>
            </a:fld>
            <a:endParaRPr lang="en-US"/>
          </a:p>
        </p:txBody>
      </p:sp>
    </p:spTree>
    <p:extLst>
      <p:ext uri="{BB962C8B-B14F-4D97-AF65-F5344CB8AC3E}">
        <p14:creationId xmlns:p14="http://schemas.microsoft.com/office/powerpoint/2010/main" val="27494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D91DBF-3C16-744A-8277-CD7AE8C3A102}" type="slidenum">
              <a:rPr lang="en-US" smtClean="0"/>
              <a:t>14</a:t>
            </a:fld>
            <a:endParaRPr lang="en-US"/>
          </a:p>
        </p:txBody>
      </p:sp>
    </p:spTree>
    <p:extLst>
      <p:ext uri="{BB962C8B-B14F-4D97-AF65-F5344CB8AC3E}">
        <p14:creationId xmlns:p14="http://schemas.microsoft.com/office/powerpoint/2010/main" val="189582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16</a:t>
            </a:fld>
            <a:endParaRPr lang="en-US"/>
          </a:p>
        </p:txBody>
      </p:sp>
    </p:spTree>
    <p:extLst>
      <p:ext uri="{BB962C8B-B14F-4D97-AF65-F5344CB8AC3E}">
        <p14:creationId xmlns:p14="http://schemas.microsoft.com/office/powerpoint/2010/main" val="135589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17</a:t>
            </a:fld>
            <a:endParaRPr lang="en-US"/>
          </a:p>
        </p:txBody>
      </p:sp>
    </p:spTree>
    <p:extLst>
      <p:ext uri="{BB962C8B-B14F-4D97-AF65-F5344CB8AC3E}">
        <p14:creationId xmlns:p14="http://schemas.microsoft.com/office/powerpoint/2010/main" val="561170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18</a:t>
            </a:fld>
            <a:endParaRPr lang="en-US"/>
          </a:p>
        </p:txBody>
      </p:sp>
    </p:spTree>
    <p:extLst>
      <p:ext uri="{BB962C8B-B14F-4D97-AF65-F5344CB8AC3E}">
        <p14:creationId xmlns:p14="http://schemas.microsoft.com/office/powerpoint/2010/main" val="365264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91DBF-3C16-744A-8277-CD7AE8C3A1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060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F58B6-6CB1-4A88-9CC5-4698A7C1CF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59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23</a:t>
            </a:fld>
            <a:endParaRPr lang="en-US"/>
          </a:p>
        </p:txBody>
      </p:sp>
    </p:spTree>
    <p:extLst>
      <p:ext uri="{BB962C8B-B14F-4D97-AF65-F5344CB8AC3E}">
        <p14:creationId xmlns:p14="http://schemas.microsoft.com/office/powerpoint/2010/main" val="354282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2</a:t>
            </a:fld>
            <a:endParaRPr lang="en-US"/>
          </a:p>
        </p:txBody>
      </p:sp>
    </p:spTree>
    <p:extLst>
      <p:ext uri="{BB962C8B-B14F-4D97-AF65-F5344CB8AC3E}">
        <p14:creationId xmlns:p14="http://schemas.microsoft.com/office/powerpoint/2010/main" val="116174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3</a:t>
            </a:fld>
            <a:endParaRPr lang="en-US"/>
          </a:p>
        </p:txBody>
      </p:sp>
    </p:spTree>
    <p:extLst>
      <p:ext uri="{BB962C8B-B14F-4D97-AF65-F5344CB8AC3E}">
        <p14:creationId xmlns:p14="http://schemas.microsoft.com/office/powerpoint/2010/main" val="370811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D91DBF-3C16-744A-8277-CD7AE8C3A102}" type="slidenum">
              <a:rPr lang="en-US" smtClean="0"/>
              <a:t>4</a:t>
            </a:fld>
            <a:endParaRPr lang="en-US"/>
          </a:p>
        </p:txBody>
      </p:sp>
    </p:spTree>
    <p:extLst>
      <p:ext uri="{BB962C8B-B14F-4D97-AF65-F5344CB8AC3E}">
        <p14:creationId xmlns:p14="http://schemas.microsoft.com/office/powerpoint/2010/main" val="350305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6</a:t>
            </a:fld>
            <a:endParaRPr lang="en-US"/>
          </a:p>
        </p:txBody>
      </p:sp>
    </p:spTree>
    <p:extLst>
      <p:ext uri="{BB962C8B-B14F-4D97-AF65-F5344CB8AC3E}">
        <p14:creationId xmlns:p14="http://schemas.microsoft.com/office/powerpoint/2010/main" val="111640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8</a:t>
            </a:fld>
            <a:endParaRPr lang="en-US"/>
          </a:p>
        </p:txBody>
      </p:sp>
    </p:spTree>
    <p:extLst>
      <p:ext uri="{BB962C8B-B14F-4D97-AF65-F5344CB8AC3E}">
        <p14:creationId xmlns:p14="http://schemas.microsoft.com/office/powerpoint/2010/main" val="243373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1DBF-3C16-744A-8277-CD7AE8C3A102}" type="slidenum">
              <a:rPr lang="en-US" smtClean="0"/>
              <a:t>9</a:t>
            </a:fld>
            <a:endParaRPr lang="en-US"/>
          </a:p>
        </p:txBody>
      </p:sp>
    </p:spTree>
    <p:extLst>
      <p:ext uri="{BB962C8B-B14F-4D97-AF65-F5344CB8AC3E}">
        <p14:creationId xmlns:p14="http://schemas.microsoft.com/office/powerpoint/2010/main" val="1587966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D91DBF-3C16-744A-8277-CD7AE8C3A102}" type="slidenum">
              <a:rPr lang="en-US" smtClean="0"/>
              <a:t>10</a:t>
            </a:fld>
            <a:endParaRPr lang="en-US"/>
          </a:p>
        </p:txBody>
      </p:sp>
    </p:spTree>
    <p:extLst>
      <p:ext uri="{BB962C8B-B14F-4D97-AF65-F5344CB8AC3E}">
        <p14:creationId xmlns:p14="http://schemas.microsoft.com/office/powerpoint/2010/main" val="221426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91DBF-3C16-744A-8277-CD7AE8C3A102}" type="slidenum">
              <a:rPr lang="en-US" smtClean="0"/>
              <a:t>11</a:t>
            </a:fld>
            <a:endParaRPr lang="en-US"/>
          </a:p>
        </p:txBody>
      </p:sp>
    </p:spTree>
    <p:extLst>
      <p:ext uri="{BB962C8B-B14F-4D97-AF65-F5344CB8AC3E}">
        <p14:creationId xmlns:p14="http://schemas.microsoft.com/office/powerpoint/2010/main" val="136512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89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ic Slide,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58865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hoto with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Drag picture to placeholder or click icon to add</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437097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ultiple Photos with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Drag picture to placeholder or click icon to add</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Drag picture to placeholder or click icon to add</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Drag picture to placeholder or click icon to add</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Drag picture to placeholder or click icon to add</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024410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no tex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Drag picture to placeholder or click icon to add</a:t>
            </a:r>
          </a:p>
        </p:txBody>
      </p:sp>
    </p:spTree>
    <p:extLst>
      <p:ext uri="{BB962C8B-B14F-4D97-AF65-F5344CB8AC3E}">
        <p14:creationId xmlns:p14="http://schemas.microsoft.com/office/powerpoint/2010/main" val="2748651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3589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085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1610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5323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asic Slide, No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559113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with Tex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Click icon to add picture</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28059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3311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ultiple Photos with Tex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Click icon to add picture</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Click icon to add picture</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Click icon to add picture</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913864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no text">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Click icon to add picture</a:t>
            </a:r>
          </a:p>
        </p:txBody>
      </p:sp>
    </p:spTree>
    <p:extLst>
      <p:ext uri="{BB962C8B-B14F-4D97-AF65-F5344CB8AC3E}">
        <p14:creationId xmlns:p14="http://schemas.microsoft.com/office/powerpoint/2010/main" val="1286937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64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sic Slide,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1128679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with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Drag picture to placeholder or click icon to add</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2537034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ultiple Photos with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Drag picture to placeholder or click icon to add</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Drag picture to placeholder or click icon to add</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Drag picture to placeholder or click icon to add</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Drag picture to placeholder or click icon to add</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652392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no tex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Drag picture to placeholder or click icon to add</a:t>
            </a:r>
          </a:p>
        </p:txBody>
      </p:sp>
    </p:spTree>
    <p:extLst>
      <p:ext uri="{BB962C8B-B14F-4D97-AF65-F5344CB8AC3E}">
        <p14:creationId xmlns:p14="http://schemas.microsoft.com/office/powerpoint/2010/main" val="76632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18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176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11/22/2019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994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asic Slide, No Photo">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207D-5CA0-4B7D-AF1E-240F4306B03D}"/>
              </a:ext>
            </a:extLst>
          </p:cNvPr>
          <p:cNvSpPr>
            <a:spLocks noGrp="1"/>
          </p:cNvSpPr>
          <p:nvPr>
            <p:ph type="title" hasCustomPrompt="1"/>
          </p:nvPr>
        </p:nvSpPr>
        <p:spPr>
          <a:xfrm>
            <a:off x="509016" y="1230757"/>
            <a:ext cx="1117396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Title</a:t>
            </a:r>
          </a:p>
        </p:txBody>
      </p:sp>
      <p:sp>
        <p:nvSpPr>
          <p:cNvPr id="5" name="Text Placeholder 4">
            <a:extLst>
              <a:ext uri="{FF2B5EF4-FFF2-40B4-BE49-F238E27FC236}">
                <a16:creationId xmlns:a16="http://schemas.microsoft.com/office/drawing/2014/main" id="{D0F38485-6F1D-4528-BCEF-4715C4DC6219}"/>
              </a:ext>
            </a:extLst>
          </p:cNvPr>
          <p:cNvSpPr>
            <a:spLocks noGrp="1"/>
          </p:cNvSpPr>
          <p:nvPr>
            <p:ph type="body" sz="quarter" idx="10" hasCustomPrompt="1"/>
          </p:nvPr>
        </p:nvSpPr>
        <p:spPr>
          <a:xfrm>
            <a:off x="510159" y="2535936"/>
            <a:ext cx="11172825"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419273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with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66ED00-7392-4A44-B5C7-2C10CE81A7DC}"/>
              </a:ext>
            </a:extLst>
          </p:cNvPr>
          <p:cNvSpPr>
            <a:spLocks noGrp="1"/>
          </p:cNvSpPr>
          <p:nvPr>
            <p:ph type="pic" sz="quarter" idx="10"/>
          </p:nvPr>
        </p:nvSpPr>
        <p:spPr>
          <a:xfrm>
            <a:off x="293370" y="1230756"/>
            <a:ext cx="3693414" cy="4999355"/>
          </a:xfrm>
          <a:prstGeom prst="rect">
            <a:avLst/>
          </a:prstGeom>
        </p:spPr>
        <p:txBody>
          <a:bodyPr/>
          <a:lstStyle/>
          <a:p>
            <a:r>
              <a:rPr lang="en-US"/>
              <a:t>Click icon to add picture</a:t>
            </a:r>
          </a:p>
        </p:txBody>
      </p:sp>
      <p:sp>
        <p:nvSpPr>
          <p:cNvPr id="6" name="Title 1">
            <a:extLst>
              <a:ext uri="{FF2B5EF4-FFF2-40B4-BE49-F238E27FC236}">
                <a16:creationId xmlns:a16="http://schemas.microsoft.com/office/drawing/2014/main" id="{3199414F-7B6C-450B-9863-7626181BCE75}"/>
              </a:ext>
            </a:extLst>
          </p:cNvPr>
          <p:cNvSpPr>
            <a:spLocks noGrp="1"/>
          </p:cNvSpPr>
          <p:nvPr>
            <p:ph type="title" hasCustomPrompt="1"/>
          </p:nvPr>
        </p:nvSpPr>
        <p:spPr>
          <a:xfrm>
            <a:off x="4181856" y="1230757"/>
            <a:ext cx="7501128"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Photo</a:t>
            </a:r>
          </a:p>
        </p:txBody>
      </p:sp>
      <p:sp>
        <p:nvSpPr>
          <p:cNvPr id="3" name="Text Placeholder 2">
            <a:extLst>
              <a:ext uri="{FF2B5EF4-FFF2-40B4-BE49-F238E27FC236}">
                <a16:creationId xmlns:a16="http://schemas.microsoft.com/office/drawing/2014/main" id="{19691A6C-2B9C-4818-BB08-770B4957E8F2}"/>
              </a:ext>
            </a:extLst>
          </p:cNvPr>
          <p:cNvSpPr>
            <a:spLocks noGrp="1"/>
          </p:cNvSpPr>
          <p:nvPr>
            <p:ph type="body" sz="quarter" idx="11" hasCustomPrompt="1"/>
          </p:nvPr>
        </p:nvSpPr>
        <p:spPr>
          <a:xfrm>
            <a:off x="4182046" y="2554703"/>
            <a:ext cx="7500938" cy="3176587"/>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pic>
        <p:nvPicPr>
          <p:cNvPr id="4" name="Picture 3">
            <a:extLst>
              <a:ext uri="{FF2B5EF4-FFF2-40B4-BE49-F238E27FC236}">
                <a16:creationId xmlns:a16="http://schemas.microsoft.com/office/drawing/2014/main" id="{2E63B010-F89D-404D-B17A-34A3FCD20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078" y="5750057"/>
            <a:ext cx="1790511" cy="457575"/>
          </a:xfrm>
          <a:prstGeom prst="rect">
            <a:avLst/>
          </a:prstGeom>
        </p:spPr>
      </p:pic>
    </p:spTree>
    <p:extLst>
      <p:ext uri="{BB962C8B-B14F-4D97-AF65-F5344CB8AC3E}">
        <p14:creationId xmlns:p14="http://schemas.microsoft.com/office/powerpoint/2010/main" val="283641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ultiple Photos with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375AA0-B040-403B-A33F-D4E5A51DDFEF}"/>
              </a:ext>
            </a:extLst>
          </p:cNvPr>
          <p:cNvSpPr>
            <a:spLocks noGrp="1"/>
          </p:cNvSpPr>
          <p:nvPr>
            <p:ph type="title" hasCustomPrompt="1"/>
          </p:nvPr>
        </p:nvSpPr>
        <p:spPr>
          <a:xfrm>
            <a:off x="6096000" y="1230757"/>
            <a:ext cx="5586984" cy="1305179"/>
          </a:xfrm>
          <a:prstGeom prst="rect">
            <a:avLst/>
          </a:prstGeom>
        </p:spPr>
        <p:txBody>
          <a:bodyPr/>
          <a:lstStyle>
            <a:lvl1pPr>
              <a:defRPr sz="4000" b="1">
                <a:latin typeface="Arial" panose="020B0604020202020204" pitchFamily="34" charset="0"/>
                <a:cs typeface="Arial" panose="020B0604020202020204" pitchFamily="34" charset="0"/>
              </a:defRPr>
            </a:lvl1pPr>
          </a:lstStyle>
          <a:p>
            <a:r>
              <a:rPr lang="en-US"/>
              <a:t>Multiple Photos</a:t>
            </a:r>
          </a:p>
        </p:txBody>
      </p:sp>
      <p:sp>
        <p:nvSpPr>
          <p:cNvPr id="5" name="Picture Placeholder 4">
            <a:extLst>
              <a:ext uri="{FF2B5EF4-FFF2-40B4-BE49-F238E27FC236}">
                <a16:creationId xmlns:a16="http://schemas.microsoft.com/office/drawing/2014/main" id="{D8271546-B103-4E40-97E7-26A23A4DC93C}"/>
              </a:ext>
            </a:extLst>
          </p:cNvPr>
          <p:cNvSpPr>
            <a:spLocks noGrp="1"/>
          </p:cNvSpPr>
          <p:nvPr>
            <p:ph type="pic" sz="quarter" idx="10"/>
          </p:nvPr>
        </p:nvSpPr>
        <p:spPr>
          <a:xfrm>
            <a:off x="244602" y="1230757"/>
            <a:ext cx="2562796" cy="2485123"/>
          </a:xfrm>
          <a:prstGeom prst="rect">
            <a:avLst/>
          </a:prstGeom>
        </p:spPr>
        <p:txBody>
          <a:bodyPr/>
          <a:lstStyle/>
          <a:p>
            <a:r>
              <a:rPr lang="en-US"/>
              <a:t>Click icon to add picture</a:t>
            </a:r>
          </a:p>
        </p:txBody>
      </p:sp>
      <p:sp>
        <p:nvSpPr>
          <p:cNvPr id="12" name="Picture Placeholder 4">
            <a:extLst>
              <a:ext uri="{FF2B5EF4-FFF2-40B4-BE49-F238E27FC236}">
                <a16:creationId xmlns:a16="http://schemas.microsoft.com/office/drawing/2014/main" id="{25F0023C-4E1B-4847-ABBC-986088FB2FD2}"/>
              </a:ext>
            </a:extLst>
          </p:cNvPr>
          <p:cNvSpPr>
            <a:spLocks noGrp="1"/>
          </p:cNvSpPr>
          <p:nvPr>
            <p:ph type="pic" sz="quarter" idx="11"/>
          </p:nvPr>
        </p:nvSpPr>
        <p:spPr>
          <a:xfrm>
            <a:off x="2945130" y="1230757"/>
            <a:ext cx="2562796" cy="2485123"/>
          </a:xfrm>
          <a:prstGeom prst="rect">
            <a:avLst/>
          </a:prstGeom>
        </p:spPr>
        <p:txBody>
          <a:bodyPr/>
          <a:lstStyle/>
          <a:p>
            <a:r>
              <a:rPr lang="en-US"/>
              <a:t>Click icon to add picture</a:t>
            </a:r>
          </a:p>
        </p:txBody>
      </p:sp>
      <p:sp>
        <p:nvSpPr>
          <p:cNvPr id="13" name="Picture Placeholder 4">
            <a:extLst>
              <a:ext uri="{FF2B5EF4-FFF2-40B4-BE49-F238E27FC236}">
                <a16:creationId xmlns:a16="http://schemas.microsoft.com/office/drawing/2014/main" id="{0D340ACB-45E6-4B71-9BE4-3282A9EBCB77}"/>
              </a:ext>
            </a:extLst>
          </p:cNvPr>
          <p:cNvSpPr>
            <a:spLocks noGrp="1"/>
          </p:cNvSpPr>
          <p:nvPr>
            <p:ph type="pic" sz="quarter" idx="12"/>
          </p:nvPr>
        </p:nvSpPr>
        <p:spPr>
          <a:xfrm>
            <a:off x="244602" y="3858133"/>
            <a:ext cx="2562796" cy="2485123"/>
          </a:xfrm>
          <a:prstGeom prst="rect">
            <a:avLst/>
          </a:prstGeom>
        </p:spPr>
        <p:txBody>
          <a:bodyPr/>
          <a:lstStyle/>
          <a:p>
            <a:r>
              <a:rPr lang="en-US"/>
              <a:t>Click icon to add picture</a:t>
            </a:r>
          </a:p>
        </p:txBody>
      </p:sp>
      <p:sp>
        <p:nvSpPr>
          <p:cNvPr id="14" name="Picture Placeholder 4">
            <a:extLst>
              <a:ext uri="{FF2B5EF4-FFF2-40B4-BE49-F238E27FC236}">
                <a16:creationId xmlns:a16="http://schemas.microsoft.com/office/drawing/2014/main" id="{A54C02EF-CA62-478C-8ABF-44A145B88FCE}"/>
              </a:ext>
            </a:extLst>
          </p:cNvPr>
          <p:cNvSpPr>
            <a:spLocks noGrp="1"/>
          </p:cNvSpPr>
          <p:nvPr>
            <p:ph type="pic" sz="quarter" idx="13"/>
          </p:nvPr>
        </p:nvSpPr>
        <p:spPr>
          <a:xfrm>
            <a:off x="2945130" y="3858132"/>
            <a:ext cx="2562796" cy="2485123"/>
          </a:xfrm>
          <a:prstGeom prst="rect">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52B8DB33-9054-45CA-A2E4-4C43A52B116A}"/>
              </a:ext>
            </a:extLst>
          </p:cNvPr>
          <p:cNvSpPr>
            <a:spLocks noGrp="1"/>
          </p:cNvSpPr>
          <p:nvPr>
            <p:ph type="body" sz="quarter" idx="14" hasCustomPrompt="1"/>
          </p:nvPr>
        </p:nvSpPr>
        <p:spPr>
          <a:xfrm>
            <a:off x="6096000" y="2535936"/>
            <a:ext cx="5586413" cy="3167062"/>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Body text</a:t>
            </a:r>
          </a:p>
        </p:txBody>
      </p:sp>
    </p:spTree>
    <p:extLst>
      <p:ext uri="{BB962C8B-B14F-4D97-AF65-F5344CB8AC3E}">
        <p14:creationId xmlns:p14="http://schemas.microsoft.com/office/powerpoint/2010/main" val="310712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hoto, no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822D852-4CBB-426C-B5EC-61D3CD663114}"/>
              </a:ext>
            </a:extLst>
          </p:cNvPr>
          <p:cNvSpPr>
            <a:spLocks noGrp="1"/>
          </p:cNvSpPr>
          <p:nvPr>
            <p:ph type="pic" sz="quarter" idx="10"/>
          </p:nvPr>
        </p:nvSpPr>
        <p:spPr>
          <a:xfrm>
            <a:off x="1761807" y="1342862"/>
            <a:ext cx="8668385" cy="4172276"/>
          </a:xfrm>
          <a:prstGeom prst="rect">
            <a:avLst/>
          </a:prstGeom>
        </p:spPr>
        <p:txBody>
          <a:bodyPr/>
          <a:lstStyle/>
          <a:p>
            <a:r>
              <a:rPr lang="en-US"/>
              <a:t>Click icon to add picture</a:t>
            </a:r>
          </a:p>
        </p:txBody>
      </p:sp>
    </p:spTree>
    <p:extLst>
      <p:ext uri="{BB962C8B-B14F-4D97-AF65-F5344CB8AC3E}">
        <p14:creationId xmlns:p14="http://schemas.microsoft.com/office/powerpoint/2010/main" val="205679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6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40BC1E-B64C-49D2-B146-45828FFE0F77}"/>
              </a:ext>
            </a:extLst>
          </p:cNvPr>
          <p:cNvGrpSpPr/>
          <p:nvPr/>
        </p:nvGrpSpPr>
        <p:grpSpPr>
          <a:xfrm>
            <a:off x="0" y="1"/>
            <a:ext cx="12192000" cy="6869428"/>
            <a:chOff x="0" y="1"/>
            <a:chExt cx="12192000" cy="6869428"/>
          </a:xfrm>
        </p:grpSpPr>
        <p:grpSp>
          <p:nvGrpSpPr>
            <p:cNvPr id="8" name="Group 7">
              <a:extLst>
                <a:ext uri="{FF2B5EF4-FFF2-40B4-BE49-F238E27FC236}">
                  <a16:creationId xmlns:a16="http://schemas.microsoft.com/office/drawing/2014/main" id="{82D1E54F-4B67-47C2-ABE9-29362A91C746}"/>
                </a:ext>
              </a:extLst>
            </p:cNvPr>
            <p:cNvGrpSpPr/>
            <p:nvPr/>
          </p:nvGrpSpPr>
          <p:grpSpPr>
            <a:xfrm>
              <a:off x="0" y="1"/>
              <a:ext cx="12192000" cy="428624"/>
              <a:chOff x="0" y="1"/>
              <a:chExt cx="12192000" cy="428624"/>
            </a:xfrm>
          </p:grpSpPr>
          <p:sp>
            <p:nvSpPr>
              <p:cNvPr id="15" name="Rectangle 14">
                <a:extLst>
                  <a:ext uri="{FF2B5EF4-FFF2-40B4-BE49-F238E27FC236}">
                    <a16:creationId xmlns:a16="http://schemas.microsoft.com/office/drawing/2014/main" id="{0F3DFDB6-06FA-4078-8CE5-D3A59853142F}"/>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7E5780-938E-40E3-B37C-2B25BA28359B}"/>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59E71A-D1FD-4A8F-AA6A-76B4C27DF9C3}"/>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B89B96-40C4-45D4-A985-C14FF6BB4F29}"/>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C4223E66-210A-4AC4-8E30-6A4D03124824}"/>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135630" y="537209"/>
              <a:ext cx="5920740" cy="539559"/>
            </a:xfrm>
            <a:prstGeom prst="rect">
              <a:avLst/>
            </a:prstGeom>
          </p:spPr>
        </p:pic>
        <p:grpSp>
          <p:nvGrpSpPr>
            <p:cNvPr id="10" name="Group 9">
              <a:extLst>
                <a:ext uri="{FF2B5EF4-FFF2-40B4-BE49-F238E27FC236}">
                  <a16:creationId xmlns:a16="http://schemas.microsoft.com/office/drawing/2014/main" id="{22006DA2-0B6F-4B23-8F42-F753F857750E}"/>
                </a:ext>
              </a:extLst>
            </p:cNvPr>
            <p:cNvGrpSpPr/>
            <p:nvPr/>
          </p:nvGrpSpPr>
          <p:grpSpPr>
            <a:xfrm flipV="1">
              <a:off x="0" y="6410324"/>
              <a:ext cx="12192000" cy="459105"/>
              <a:chOff x="0" y="1"/>
              <a:chExt cx="12192000" cy="428624"/>
            </a:xfrm>
          </p:grpSpPr>
          <p:sp>
            <p:nvSpPr>
              <p:cNvPr id="11" name="Rectangle 10">
                <a:extLst>
                  <a:ext uri="{FF2B5EF4-FFF2-40B4-BE49-F238E27FC236}">
                    <a16:creationId xmlns:a16="http://schemas.microsoft.com/office/drawing/2014/main" id="{78917AE9-1931-4A51-A3B7-B2D370F1D75D}"/>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228F68-AD92-43BC-BD03-1541BCAB5D73}"/>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81718B-D045-43B1-954A-15DD489DB0A5}"/>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E14E0F-E3AE-4816-913B-4324A8E0D06D}"/>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01EA2BAF-9A78-4EAE-99DD-0589584C85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29592" y="5865407"/>
            <a:ext cx="1573228" cy="402047"/>
          </a:xfrm>
          <a:prstGeom prst="rect">
            <a:avLst/>
          </a:prstGeom>
        </p:spPr>
      </p:pic>
    </p:spTree>
    <p:extLst>
      <p:ext uri="{BB962C8B-B14F-4D97-AF65-F5344CB8AC3E}">
        <p14:creationId xmlns:p14="http://schemas.microsoft.com/office/powerpoint/2010/main" val="382612950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 id="2147483661" r:id="rId6"/>
    <p:sldLayoutId id="2147483662" r:id="rId7"/>
    <p:sldLayoutId id="2147483663" r:id="rId8"/>
    <p:sldLayoutId id="2147483649" r:id="rId9"/>
    <p:sldLayoutId id="2147483651" r:id="rId10"/>
    <p:sldLayoutId id="2147483652" r:id="rId11"/>
    <p:sldLayoutId id="2147483650" r:id="rId12"/>
    <p:sldLayoutId id="21474836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40BC1E-B64C-49D2-B146-45828FFE0F77}"/>
              </a:ext>
            </a:extLst>
          </p:cNvPr>
          <p:cNvGrpSpPr/>
          <p:nvPr/>
        </p:nvGrpSpPr>
        <p:grpSpPr>
          <a:xfrm>
            <a:off x="0" y="1"/>
            <a:ext cx="12192000" cy="6869428"/>
            <a:chOff x="0" y="1"/>
            <a:chExt cx="12192000" cy="6869428"/>
          </a:xfrm>
        </p:grpSpPr>
        <p:grpSp>
          <p:nvGrpSpPr>
            <p:cNvPr id="8" name="Group 7">
              <a:extLst>
                <a:ext uri="{FF2B5EF4-FFF2-40B4-BE49-F238E27FC236}">
                  <a16:creationId xmlns:a16="http://schemas.microsoft.com/office/drawing/2014/main" id="{82D1E54F-4B67-47C2-ABE9-29362A91C746}"/>
                </a:ext>
              </a:extLst>
            </p:cNvPr>
            <p:cNvGrpSpPr/>
            <p:nvPr/>
          </p:nvGrpSpPr>
          <p:grpSpPr>
            <a:xfrm>
              <a:off x="0" y="1"/>
              <a:ext cx="12192000" cy="428624"/>
              <a:chOff x="0" y="1"/>
              <a:chExt cx="12192000" cy="428624"/>
            </a:xfrm>
          </p:grpSpPr>
          <p:sp>
            <p:nvSpPr>
              <p:cNvPr id="15" name="Rectangle 14">
                <a:extLst>
                  <a:ext uri="{FF2B5EF4-FFF2-40B4-BE49-F238E27FC236}">
                    <a16:creationId xmlns:a16="http://schemas.microsoft.com/office/drawing/2014/main" id="{0F3DFDB6-06FA-4078-8CE5-D3A59853142F}"/>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7E5780-938E-40E3-B37C-2B25BA28359B}"/>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59E71A-D1FD-4A8F-AA6A-76B4C27DF9C3}"/>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B89B96-40C4-45D4-A985-C14FF6BB4F29}"/>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C4223E66-210A-4AC4-8E30-6A4D0312482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135630" y="537209"/>
              <a:ext cx="5920740" cy="539559"/>
            </a:xfrm>
            <a:prstGeom prst="rect">
              <a:avLst/>
            </a:prstGeom>
          </p:spPr>
        </p:pic>
        <p:grpSp>
          <p:nvGrpSpPr>
            <p:cNvPr id="10" name="Group 9">
              <a:extLst>
                <a:ext uri="{FF2B5EF4-FFF2-40B4-BE49-F238E27FC236}">
                  <a16:creationId xmlns:a16="http://schemas.microsoft.com/office/drawing/2014/main" id="{22006DA2-0B6F-4B23-8F42-F753F857750E}"/>
                </a:ext>
              </a:extLst>
            </p:cNvPr>
            <p:cNvGrpSpPr/>
            <p:nvPr/>
          </p:nvGrpSpPr>
          <p:grpSpPr>
            <a:xfrm flipV="1">
              <a:off x="0" y="6410324"/>
              <a:ext cx="12192000" cy="459105"/>
              <a:chOff x="0" y="1"/>
              <a:chExt cx="12192000" cy="428624"/>
            </a:xfrm>
          </p:grpSpPr>
          <p:sp>
            <p:nvSpPr>
              <p:cNvPr id="11" name="Rectangle 10">
                <a:extLst>
                  <a:ext uri="{FF2B5EF4-FFF2-40B4-BE49-F238E27FC236}">
                    <a16:creationId xmlns:a16="http://schemas.microsoft.com/office/drawing/2014/main" id="{78917AE9-1931-4A51-A3B7-B2D370F1D75D}"/>
                  </a:ext>
                </a:extLst>
              </p:cNvPr>
              <p:cNvSpPr/>
              <p:nvPr/>
            </p:nvSpPr>
            <p:spPr>
              <a:xfrm>
                <a:off x="0" y="108586"/>
                <a:ext cx="12192000" cy="320039"/>
              </a:xfrm>
              <a:prstGeom prst="rect">
                <a:avLst/>
              </a:prstGeom>
              <a:solidFill>
                <a:srgbClr val="9B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228F68-AD92-43BC-BD03-1541BCAB5D73}"/>
                  </a:ext>
                </a:extLst>
              </p:cNvPr>
              <p:cNvSpPr/>
              <p:nvPr/>
            </p:nvSpPr>
            <p:spPr>
              <a:xfrm>
                <a:off x="0" y="1"/>
                <a:ext cx="12192000" cy="320039"/>
              </a:xfrm>
              <a:prstGeom prst="rect">
                <a:avLst/>
              </a:prstGeom>
              <a:solidFill>
                <a:srgbClr val="1D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81718B-D045-43B1-954A-15DD489DB0A5}"/>
                  </a:ext>
                </a:extLst>
              </p:cNvPr>
              <p:cNvSpPr/>
              <p:nvPr/>
            </p:nvSpPr>
            <p:spPr>
              <a:xfrm>
                <a:off x="0" y="2"/>
                <a:ext cx="12192000" cy="217168"/>
              </a:xfrm>
              <a:prstGeom prst="rect">
                <a:avLst/>
              </a:prstGeom>
              <a:solidFill>
                <a:srgbClr val="009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E14E0F-E3AE-4816-913B-4324A8E0D06D}"/>
                  </a:ext>
                </a:extLst>
              </p:cNvPr>
              <p:cNvSpPr/>
              <p:nvPr/>
            </p:nvSpPr>
            <p:spPr>
              <a:xfrm>
                <a:off x="0" y="1"/>
                <a:ext cx="12192000" cy="114299"/>
              </a:xfrm>
              <a:prstGeom prst="rect">
                <a:avLst/>
              </a:prstGeom>
              <a:solidFill>
                <a:srgbClr val="0077C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01EA2BAF-9A78-4EAE-99DD-0589584C85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29592" y="5865407"/>
            <a:ext cx="1573228" cy="402047"/>
          </a:xfrm>
          <a:prstGeom prst="rect">
            <a:avLst/>
          </a:prstGeom>
        </p:spPr>
      </p:pic>
    </p:spTree>
    <p:extLst>
      <p:ext uri="{BB962C8B-B14F-4D97-AF65-F5344CB8AC3E}">
        <p14:creationId xmlns:p14="http://schemas.microsoft.com/office/powerpoint/2010/main" val="7977067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 - Come To The Table (1)">
            <a:hlinkClick r:id="" action="ppaction://media"/>
            <a:extLst>
              <a:ext uri="{FF2B5EF4-FFF2-40B4-BE49-F238E27FC236}">
                <a16:creationId xmlns:a16="http://schemas.microsoft.com/office/drawing/2014/main" id="{1C2BBFAC-6BCF-440A-AF97-D3C5E53CA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768" y="5582278"/>
            <a:ext cx="609600" cy="609600"/>
          </a:xfrm>
          <a:prstGeom prst="rect">
            <a:avLst/>
          </a:prstGeom>
        </p:spPr>
      </p:pic>
      <p:sp>
        <p:nvSpPr>
          <p:cNvPr id="3" name="Rectangle 2">
            <a:extLst>
              <a:ext uri="{FF2B5EF4-FFF2-40B4-BE49-F238E27FC236}">
                <a16:creationId xmlns:a16="http://schemas.microsoft.com/office/drawing/2014/main" id="{440ABAC8-EBB0-43ED-893A-6A832BE224F0}"/>
              </a:ext>
            </a:extLst>
          </p:cNvPr>
          <p:cNvSpPr/>
          <p:nvPr/>
        </p:nvSpPr>
        <p:spPr>
          <a:xfrm>
            <a:off x="356461" y="1100380"/>
            <a:ext cx="11530739" cy="396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8466B912-55F5-4DC8-B180-092388EC35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191" y="962177"/>
            <a:ext cx="5644586" cy="4924901"/>
          </a:xfrm>
          <a:prstGeom prst="rect">
            <a:avLst/>
          </a:prstGeom>
        </p:spPr>
      </p:pic>
    </p:spTree>
    <p:extLst>
      <p:ext uri="{BB962C8B-B14F-4D97-AF65-F5344CB8AC3E}">
        <p14:creationId xmlns:p14="http://schemas.microsoft.com/office/powerpoint/2010/main" val="4539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can a Hybrid Ministry Provide?</a:t>
            </a:r>
          </a:p>
        </p:txBody>
      </p:sp>
      <p:sp>
        <p:nvSpPr>
          <p:cNvPr id="3" name="Text Placeholder 2"/>
          <p:cNvSpPr>
            <a:spLocks noGrp="1"/>
          </p:cNvSpPr>
          <p:nvPr>
            <p:ph type="body" sz="quarter" idx="10"/>
          </p:nvPr>
        </p:nvSpPr>
        <p:spPr>
          <a:xfrm>
            <a:off x="510159" y="2535936"/>
            <a:ext cx="6635277" cy="3167062"/>
          </a:xfrm>
        </p:spPr>
        <p:txBody>
          <a:bodyPr/>
          <a:lstStyle/>
          <a:p>
            <a:pPr>
              <a:spcBef>
                <a:spcPts val="600"/>
              </a:spcBef>
            </a:pPr>
            <a:r>
              <a:rPr lang="en-US"/>
              <a:t>Participation in certain mainstream activities</a:t>
            </a:r>
          </a:p>
          <a:p>
            <a:pPr>
              <a:spcBef>
                <a:spcPts val="600"/>
              </a:spcBef>
            </a:pPr>
            <a:endParaRPr lang="en-US"/>
          </a:p>
          <a:p>
            <a:pPr>
              <a:spcBef>
                <a:spcPts val="600"/>
              </a:spcBef>
            </a:pPr>
            <a:r>
              <a:rPr lang="en-US"/>
              <a:t>Provides a season of evaluation</a:t>
            </a:r>
          </a:p>
          <a:p>
            <a:pPr>
              <a:spcBef>
                <a:spcPts val="600"/>
              </a:spcBef>
            </a:pPr>
            <a:endParaRPr lang="en-US"/>
          </a:p>
          <a:p>
            <a:pPr>
              <a:spcBef>
                <a:spcPts val="600"/>
              </a:spcBef>
            </a:pPr>
            <a:r>
              <a:rPr lang="en-US"/>
              <a:t>A bridge to mainstream activities as they mature</a:t>
            </a:r>
          </a:p>
        </p:txBody>
      </p:sp>
      <p:pic>
        <p:nvPicPr>
          <p:cNvPr id="4" name="Picture 3" descr="Helping Kids Understand Disability - 17_FR_Murrieta_22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36" y="2135684"/>
            <a:ext cx="4613584" cy="3077261"/>
          </a:xfrm>
          <a:prstGeom prst="rect">
            <a:avLst/>
          </a:prstGeom>
        </p:spPr>
      </p:pic>
    </p:spTree>
    <p:extLst>
      <p:ext uri="{BB962C8B-B14F-4D97-AF65-F5344CB8AC3E}">
        <p14:creationId xmlns:p14="http://schemas.microsoft.com/office/powerpoint/2010/main" val="23816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A84F-ED93-44F4-BB70-B8D61D7DBFF5}"/>
              </a:ext>
            </a:extLst>
          </p:cNvPr>
          <p:cNvSpPr>
            <a:spLocks noGrp="1"/>
          </p:cNvSpPr>
          <p:nvPr>
            <p:ph type="title"/>
          </p:nvPr>
        </p:nvSpPr>
        <p:spPr/>
        <p:txBody>
          <a:bodyPr/>
          <a:lstStyle/>
          <a:p>
            <a:r>
              <a:rPr lang="en-US"/>
              <a:t>Moment of Reflection	</a:t>
            </a:r>
          </a:p>
        </p:txBody>
      </p:sp>
      <p:sp>
        <p:nvSpPr>
          <p:cNvPr id="3" name="Text Placeholder 2">
            <a:extLst>
              <a:ext uri="{FF2B5EF4-FFF2-40B4-BE49-F238E27FC236}">
                <a16:creationId xmlns:a16="http://schemas.microsoft.com/office/drawing/2014/main" id="{592D10EE-A9F3-48B9-8D2E-51646A7E030F}"/>
              </a:ext>
            </a:extLst>
          </p:cNvPr>
          <p:cNvSpPr>
            <a:spLocks noGrp="1"/>
          </p:cNvSpPr>
          <p:nvPr>
            <p:ph type="body" sz="quarter" idx="10"/>
          </p:nvPr>
        </p:nvSpPr>
        <p:spPr/>
        <p:txBody>
          <a:bodyPr/>
          <a:lstStyle/>
          <a:p>
            <a:r>
              <a:rPr lang="en-US" sz="2800"/>
              <a:t>Take a few moments to think about these questions…</a:t>
            </a:r>
          </a:p>
          <a:p>
            <a:pPr marL="0" indent="0">
              <a:buNone/>
            </a:pPr>
            <a:endParaRPr lang="en-US"/>
          </a:p>
          <a:p>
            <a:pPr lvl="1"/>
            <a:r>
              <a:rPr lang="en-US">
                <a:latin typeface="Arial" panose="020B0604020202020204" pitchFamily="34" charset="0"/>
                <a:cs typeface="Arial" panose="020B0604020202020204" pitchFamily="34" charset="0"/>
              </a:rPr>
              <a:t>Which parts of our current ministry model are creating the most friction for our friends with special needs? </a:t>
            </a:r>
          </a:p>
          <a:p>
            <a:pPr lvl="1"/>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Can the schedule be altered in minor ways to help ease this tension?</a:t>
            </a:r>
          </a:p>
        </p:txBody>
      </p:sp>
    </p:spTree>
    <p:extLst>
      <p:ext uri="{BB962C8B-B14F-4D97-AF65-F5344CB8AC3E}">
        <p14:creationId xmlns:p14="http://schemas.microsoft.com/office/powerpoint/2010/main" val="3934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Positives of  a Self-Contained Classroom	</a:t>
            </a:r>
          </a:p>
        </p:txBody>
      </p:sp>
      <p:sp>
        <p:nvSpPr>
          <p:cNvPr id="3" name="Text Placeholder 2"/>
          <p:cNvSpPr>
            <a:spLocks noGrp="1"/>
          </p:cNvSpPr>
          <p:nvPr>
            <p:ph type="body" sz="quarter" idx="10"/>
          </p:nvPr>
        </p:nvSpPr>
        <p:spPr>
          <a:xfrm>
            <a:off x="454945" y="2232209"/>
            <a:ext cx="11172825" cy="4200121"/>
          </a:xfrm>
        </p:spPr>
        <p:txBody>
          <a:bodyPr/>
          <a:lstStyle/>
          <a:p>
            <a:pPr>
              <a:spcBef>
                <a:spcPts val="600"/>
              </a:spcBef>
            </a:pPr>
            <a:r>
              <a:rPr lang="en-US"/>
              <a:t>Personalized</a:t>
            </a:r>
          </a:p>
          <a:p>
            <a:pPr marL="0" indent="0">
              <a:spcBef>
                <a:spcPts val="600"/>
              </a:spcBef>
              <a:buNone/>
            </a:pPr>
            <a:endParaRPr lang="en-US"/>
          </a:p>
          <a:p>
            <a:pPr>
              <a:spcBef>
                <a:spcPts val="600"/>
              </a:spcBef>
            </a:pPr>
            <a:r>
              <a:rPr lang="en-US"/>
              <a:t>Enables each person to learn in their unique style</a:t>
            </a:r>
          </a:p>
          <a:p>
            <a:pPr marL="0" indent="0">
              <a:spcBef>
                <a:spcPts val="600"/>
              </a:spcBef>
              <a:buNone/>
            </a:pPr>
            <a:endParaRPr lang="en-US"/>
          </a:p>
          <a:p>
            <a:pPr>
              <a:spcBef>
                <a:spcPts val="600"/>
              </a:spcBef>
            </a:pPr>
            <a:r>
              <a:rPr lang="en-US"/>
              <a:t>Self-stimulating behavior, repetition, movement</a:t>
            </a:r>
          </a:p>
          <a:p>
            <a:pPr>
              <a:spcBef>
                <a:spcPts val="600"/>
              </a:spcBef>
            </a:pPr>
            <a:endParaRPr lang="en-US"/>
          </a:p>
          <a:p>
            <a:pPr>
              <a:spcBef>
                <a:spcPts val="600"/>
              </a:spcBef>
            </a:pPr>
            <a:r>
              <a:rPr lang="en-US"/>
              <a:t>First-time visitors</a:t>
            </a:r>
          </a:p>
          <a:p>
            <a:pPr>
              <a:spcBef>
                <a:spcPts val="600"/>
              </a:spcBef>
            </a:pPr>
            <a:endParaRPr lang="en-US"/>
          </a:p>
          <a:p>
            <a:pPr>
              <a:spcBef>
                <a:spcPts val="600"/>
              </a:spcBef>
            </a:pPr>
            <a:r>
              <a:rPr lang="en-US"/>
              <a:t>Consistency </a:t>
            </a:r>
          </a:p>
        </p:txBody>
      </p:sp>
      <p:pic>
        <p:nvPicPr>
          <p:cNvPr id="5" name="Picture 4" descr="A Different Kind Of Worship 11_FR_MURRIETA_0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704" y="2626315"/>
            <a:ext cx="3899179" cy="2597453"/>
          </a:xfrm>
          <a:prstGeom prst="rect">
            <a:avLst/>
          </a:prstGeom>
        </p:spPr>
      </p:pic>
    </p:spTree>
    <p:extLst>
      <p:ext uri="{BB962C8B-B14F-4D97-AF65-F5344CB8AC3E}">
        <p14:creationId xmlns:p14="http://schemas.microsoft.com/office/powerpoint/2010/main" val="87585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1838" y="1037477"/>
            <a:ext cx="11173968" cy="1305179"/>
          </a:xfrm>
        </p:spPr>
        <p:txBody>
          <a:bodyPr/>
          <a:lstStyle/>
          <a:p>
            <a:r>
              <a:rPr lang="en-US"/>
              <a:t>Designing a Self-Contained Classroom </a:t>
            </a:r>
          </a:p>
        </p:txBody>
      </p:sp>
      <p:sp>
        <p:nvSpPr>
          <p:cNvPr id="3" name="Text Placeholder 2"/>
          <p:cNvSpPr>
            <a:spLocks noGrp="1"/>
          </p:cNvSpPr>
          <p:nvPr>
            <p:ph type="body" sz="quarter" idx="10"/>
          </p:nvPr>
        </p:nvSpPr>
        <p:spPr>
          <a:xfrm>
            <a:off x="888467" y="2269054"/>
            <a:ext cx="3516086" cy="3728975"/>
          </a:xfrm>
        </p:spPr>
        <p:txBody>
          <a:bodyPr/>
          <a:lstStyle/>
          <a:p>
            <a:pPr marL="0" indent="0">
              <a:buNone/>
            </a:pPr>
            <a:r>
              <a:rPr lang="en-US" sz="3200" b="1"/>
              <a:t>The Five S’s:</a:t>
            </a:r>
            <a:r>
              <a:rPr lang="en-US" b="1"/>
              <a:t> </a:t>
            </a:r>
          </a:p>
          <a:p>
            <a:r>
              <a:rPr lang="en-US"/>
              <a:t>Space </a:t>
            </a:r>
          </a:p>
          <a:p>
            <a:r>
              <a:rPr lang="en-US"/>
              <a:t>Sensory stimulation</a:t>
            </a:r>
          </a:p>
          <a:p>
            <a:r>
              <a:rPr lang="en-US"/>
              <a:t>Set-up</a:t>
            </a:r>
          </a:p>
          <a:p>
            <a:r>
              <a:rPr lang="en-US"/>
              <a:t>Schedule </a:t>
            </a:r>
          </a:p>
          <a:p>
            <a:r>
              <a:rPr lang="en-US"/>
              <a:t>Safety</a:t>
            </a:r>
          </a:p>
        </p:txBody>
      </p:sp>
      <p:pic>
        <p:nvPicPr>
          <p:cNvPr id="5" name="Picture 4" descr="alex-read-456245-unsplas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181" y="2269054"/>
            <a:ext cx="5221282" cy="3480854"/>
          </a:xfrm>
          <a:prstGeom prst="rect">
            <a:avLst/>
          </a:prstGeom>
        </p:spPr>
      </p:pic>
    </p:spTree>
    <p:extLst>
      <p:ext uri="{BB962C8B-B14F-4D97-AF65-F5344CB8AC3E}">
        <p14:creationId xmlns:p14="http://schemas.microsoft.com/office/powerpoint/2010/main" val="14581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Few Ideas for Lessons</a:t>
            </a:r>
          </a:p>
        </p:txBody>
      </p:sp>
      <p:sp>
        <p:nvSpPr>
          <p:cNvPr id="3" name="Text Placeholder 2"/>
          <p:cNvSpPr>
            <a:spLocks noGrp="1"/>
          </p:cNvSpPr>
          <p:nvPr>
            <p:ph type="body" sz="quarter" idx="10"/>
          </p:nvPr>
        </p:nvSpPr>
        <p:spPr>
          <a:xfrm>
            <a:off x="510160" y="2535936"/>
            <a:ext cx="4928446" cy="3167062"/>
          </a:xfrm>
        </p:spPr>
        <p:txBody>
          <a:bodyPr/>
          <a:lstStyle/>
          <a:p>
            <a:pPr>
              <a:spcBef>
                <a:spcPts val="600"/>
              </a:spcBef>
            </a:pPr>
            <a:r>
              <a:rPr lang="en-US"/>
              <a:t>Involve all their senses</a:t>
            </a:r>
          </a:p>
          <a:p>
            <a:pPr>
              <a:spcBef>
                <a:spcPts val="600"/>
              </a:spcBef>
            </a:pPr>
            <a:endParaRPr lang="en-US"/>
          </a:p>
          <a:p>
            <a:pPr>
              <a:spcBef>
                <a:spcPts val="600"/>
              </a:spcBef>
            </a:pPr>
            <a:r>
              <a:rPr lang="en-US"/>
              <a:t>Repetition, repetition, repetition </a:t>
            </a:r>
          </a:p>
          <a:p>
            <a:pPr>
              <a:spcBef>
                <a:spcPts val="600"/>
              </a:spcBef>
            </a:pPr>
            <a:endParaRPr lang="en-US"/>
          </a:p>
          <a:p>
            <a:pPr>
              <a:spcBef>
                <a:spcPts val="600"/>
              </a:spcBef>
            </a:pPr>
            <a:r>
              <a:rPr lang="en-US"/>
              <a:t>Involve movements </a:t>
            </a:r>
          </a:p>
          <a:p>
            <a:pPr>
              <a:spcBef>
                <a:spcPts val="600"/>
              </a:spcBef>
            </a:pPr>
            <a:endParaRPr lang="en-US"/>
          </a:p>
          <a:p>
            <a:pPr>
              <a:spcBef>
                <a:spcPts val="600"/>
              </a:spcBef>
            </a:pPr>
            <a:r>
              <a:rPr lang="en-US"/>
              <a:t>Act it out </a:t>
            </a:r>
          </a:p>
          <a:p>
            <a:pPr marL="0" indent="0">
              <a:buNone/>
            </a:pPr>
            <a:endParaRPr lang="en-US"/>
          </a:p>
        </p:txBody>
      </p:sp>
      <p:sp>
        <p:nvSpPr>
          <p:cNvPr id="5" name="Text Placeholder 2"/>
          <p:cNvSpPr txBox="1">
            <a:spLocks/>
          </p:cNvSpPr>
          <p:nvPr/>
        </p:nvSpPr>
        <p:spPr>
          <a:xfrm>
            <a:off x="5299313" y="2535936"/>
            <a:ext cx="4928446" cy="316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t>Ask review questions</a:t>
            </a:r>
          </a:p>
          <a:p>
            <a:pPr>
              <a:spcBef>
                <a:spcPts val="600"/>
              </a:spcBef>
            </a:pPr>
            <a:endParaRPr lang="en-US"/>
          </a:p>
          <a:p>
            <a:pPr>
              <a:spcBef>
                <a:spcPts val="600"/>
              </a:spcBef>
            </a:pPr>
            <a:r>
              <a:rPr lang="en-US"/>
              <a:t>Individualize</a:t>
            </a:r>
          </a:p>
          <a:p>
            <a:pPr>
              <a:spcBef>
                <a:spcPts val="600"/>
              </a:spcBef>
            </a:pPr>
            <a:endParaRPr lang="en-US"/>
          </a:p>
          <a:p>
            <a:pPr>
              <a:spcBef>
                <a:spcPts val="600"/>
              </a:spcBef>
            </a:pPr>
            <a:r>
              <a:rPr lang="en-US"/>
              <a:t>Flexibility  </a:t>
            </a:r>
          </a:p>
          <a:p>
            <a:pPr marL="0" indent="0">
              <a:buFont typeface="Arial" panose="020B0604020202020204" pitchFamily="34" charset="0"/>
              <a:buNone/>
            </a:pPr>
            <a:endParaRPr lang="en-US"/>
          </a:p>
        </p:txBody>
      </p:sp>
      <p:pic>
        <p:nvPicPr>
          <p:cNvPr id="6" name="Picture 5" descr="4 Faulty Reasons to Avoid Leadership - iStock-63634777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1353" y="1512181"/>
            <a:ext cx="2894594" cy="2047509"/>
          </a:xfrm>
          <a:prstGeom prst="rect">
            <a:avLst/>
          </a:prstGeom>
        </p:spPr>
      </p:pic>
    </p:spTree>
    <p:extLst>
      <p:ext uri="{BB962C8B-B14F-4D97-AF65-F5344CB8AC3E}">
        <p14:creationId xmlns:p14="http://schemas.microsoft.com/office/powerpoint/2010/main" val="3916501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39D1-927F-4FEF-A3C2-F016812E113B}"/>
              </a:ext>
            </a:extLst>
          </p:cNvPr>
          <p:cNvSpPr>
            <a:spLocks noGrp="1"/>
          </p:cNvSpPr>
          <p:nvPr>
            <p:ph type="title"/>
          </p:nvPr>
        </p:nvSpPr>
        <p:spPr/>
        <p:txBody>
          <a:bodyPr/>
          <a:lstStyle/>
          <a:p>
            <a:r>
              <a:rPr lang="en-US"/>
              <a:t>Group Discussion</a:t>
            </a:r>
          </a:p>
        </p:txBody>
      </p:sp>
      <p:sp>
        <p:nvSpPr>
          <p:cNvPr id="3" name="Text Placeholder 2">
            <a:extLst>
              <a:ext uri="{FF2B5EF4-FFF2-40B4-BE49-F238E27FC236}">
                <a16:creationId xmlns:a16="http://schemas.microsoft.com/office/drawing/2014/main" id="{B996A0F9-728C-410E-9470-973A896687D3}"/>
              </a:ext>
            </a:extLst>
          </p:cNvPr>
          <p:cNvSpPr>
            <a:spLocks noGrp="1"/>
          </p:cNvSpPr>
          <p:nvPr>
            <p:ph type="body" sz="quarter" idx="10"/>
          </p:nvPr>
        </p:nvSpPr>
        <p:spPr/>
        <p:txBody>
          <a:bodyPr/>
          <a:lstStyle/>
          <a:p>
            <a:pPr marL="342900" marR="0" lvl="0" indent="-342900">
              <a:spcBef>
                <a:spcPts val="0"/>
              </a:spcBef>
              <a:spcAft>
                <a:spcPts val="0"/>
              </a:spcAft>
              <a:buFont typeface="Symbol" panose="05050102010706020507" pitchFamily="18" charset="2"/>
              <a:buChar char=""/>
              <a:tabLst>
                <a:tab pos="457200" algn="l"/>
              </a:tabLst>
            </a:pPr>
            <a:r>
              <a:rPr lang="en-US" sz="2800">
                <a:solidFill>
                  <a:srgbClr val="000000"/>
                </a:solidFill>
                <a:ea typeface="Times New Roman" panose="02020603050405020304" pitchFamily="18" charset="0"/>
                <a:cs typeface="Times New Roman" panose="02020603050405020304" pitchFamily="18" charset="0"/>
              </a:rPr>
              <a:t>What are some ways you are already adapting curriculum?</a:t>
            </a:r>
            <a:endParaRPr lang="en-US" sz="2800">
              <a:latin typeface="Calibri" panose="020F0502020204030204" pitchFamily="34" charset="0"/>
              <a:ea typeface="Times New Roman" panose="02020603050405020304" pitchFamily="18" charset="0"/>
              <a:cs typeface="Times New Roman" panose="02020603050405020304" pitchFamily="18" charset="0"/>
            </a:endParaRPr>
          </a:p>
          <a:p>
            <a:pPr marR="0" indent="0">
              <a:spcBef>
                <a:spcPts val="0"/>
              </a:spcBef>
              <a:spcAft>
                <a:spcPts val="0"/>
              </a:spcAft>
              <a:buNone/>
            </a:pPr>
            <a:r>
              <a:rPr lang="en-US" sz="2800">
                <a:solidFill>
                  <a:srgbClr val="000000"/>
                </a:solidFill>
                <a:ea typeface="Times New Roman" panose="02020603050405020304" pitchFamily="18" charset="0"/>
                <a:cs typeface="Times New Roman" panose="02020603050405020304" pitchFamily="18" charset="0"/>
              </a:rPr>
              <a:t> </a:t>
            </a:r>
            <a:endParaRPr lang="en-US" sz="280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800">
                <a:solidFill>
                  <a:srgbClr val="000000"/>
                </a:solidFill>
                <a:ea typeface="Times New Roman" panose="02020603050405020304" pitchFamily="18" charset="0"/>
                <a:cs typeface="Times New Roman" panose="02020603050405020304" pitchFamily="18" charset="0"/>
              </a:rPr>
              <a:t>What are ways you can further adapt your curriculum to meet the needs of a broader audience?</a:t>
            </a:r>
            <a:endParaRPr lang="en-US" sz="280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Children</a:t>
            </a:r>
          </a:p>
        </p:txBody>
      </p:sp>
      <p:sp>
        <p:nvSpPr>
          <p:cNvPr id="3" name="Text Placeholder 2"/>
          <p:cNvSpPr>
            <a:spLocks noGrp="1"/>
          </p:cNvSpPr>
          <p:nvPr>
            <p:ph type="body" sz="quarter" idx="10"/>
          </p:nvPr>
        </p:nvSpPr>
        <p:spPr>
          <a:xfrm>
            <a:off x="524536" y="2365587"/>
            <a:ext cx="11172825" cy="3167062"/>
          </a:xfrm>
        </p:spPr>
        <p:txBody>
          <a:bodyPr/>
          <a:lstStyle/>
          <a:p>
            <a:pPr>
              <a:spcBef>
                <a:spcPts val="600"/>
              </a:spcBef>
            </a:pPr>
            <a:r>
              <a:rPr lang="en-US" sz="2800"/>
              <a:t>Concrete </a:t>
            </a:r>
          </a:p>
          <a:p>
            <a:pPr>
              <a:spcBef>
                <a:spcPts val="600"/>
              </a:spcBef>
            </a:pPr>
            <a:endParaRPr lang="en-US" sz="2800"/>
          </a:p>
          <a:p>
            <a:pPr>
              <a:spcBef>
                <a:spcPts val="600"/>
              </a:spcBef>
            </a:pPr>
            <a:r>
              <a:rPr lang="en-US" sz="2800"/>
              <a:t>Engaging </a:t>
            </a:r>
          </a:p>
          <a:p>
            <a:pPr>
              <a:spcBef>
                <a:spcPts val="600"/>
              </a:spcBef>
            </a:pPr>
            <a:endParaRPr lang="en-US" sz="2800"/>
          </a:p>
          <a:p>
            <a:pPr>
              <a:spcBef>
                <a:spcPts val="600"/>
              </a:spcBef>
            </a:pPr>
            <a:r>
              <a:rPr lang="en-US" sz="2800"/>
              <a:t>Consistent </a:t>
            </a:r>
          </a:p>
        </p:txBody>
      </p:sp>
      <p:pic>
        <p:nvPicPr>
          <p:cNvPr id="5" name="Picture 4" descr="14_FR_WONDERVALLEY_01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721" y="1471891"/>
            <a:ext cx="6560702" cy="4375988"/>
          </a:xfrm>
          <a:prstGeom prst="rect">
            <a:avLst/>
          </a:prstGeom>
        </p:spPr>
      </p:pic>
    </p:spTree>
    <p:extLst>
      <p:ext uri="{BB962C8B-B14F-4D97-AF65-F5344CB8AC3E}">
        <p14:creationId xmlns:p14="http://schemas.microsoft.com/office/powerpoint/2010/main" val="33497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Teens	</a:t>
            </a:r>
          </a:p>
        </p:txBody>
      </p:sp>
      <p:sp>
        <p:nvSpPr>
          <p:cNvPr id="3" name="Text Placeholder 2"/>
          <p:cNvSpPr>
            <a:spLocks noGrp="1"/>
          </p:cNvSpPr>
          <p:nvPr>
            <p:ph type="body" sz="quarter" idx="10"/>
          </p:nvPr>
        </p:nvSpPr>
        <p:spPr>
          <a:xfrm>
            <a:off x="510160" y="2535936"/>
            <a:ext cx="5811874" cy="3167062"/>
          </a:xfrm>
        </p:spPr>
        <p:txBody>
          <a:bodyPr/>
          <a:lstStyle/>
          <a:p>
            <a:r>
              <a:rPr lang="en-US"/>
              <a:t>Build relationships with other teens </a:t>
            </a:r>
          </a:p>
          <a:p>
            <a:endParaRPr lang="en-US"/>
          </a:p>
          <a:p>
            <a:r>
              <a:rPr lang="en-US"/>
              <a:t>Plan in advance for social outings</a:t>
            </a:r>
          </a:p>
          <a:p>
            <a:endParaRPr lang="en-US"/>
          </a:p>
          <a:p>
            <a:r>
              <a:rPr lang="en-US"/>
              <a:t>Being a teenager is hard</a:t>
            </a:r>
          </a:p>
          <a:p>
            <a:endParaRPr lang="en-US"/>
          </a:p>
          <a:p>
            <a:endParaRPr lang="en-US"/>
          </a:p>
        </p:txBody>
      </p:sp>
      <p:pic>
        <p:nvPicPr>
          <p:cNvPr id="5" name="Picture 4" descr="15_FR_CAMPALLEN2_04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761" y="1298728"/>
            <a:ext cx="5825124" cy="3885358"/>
          </a:xfrm>
          <a:prstGeom prst="rect">
            <a:avLst/>
          </a:prstGeom>
        </p:spPr>
      </p:pic>
    </p:spTree>
    <p:extLst>
      <p:ext uri="{BB962C8B-B14F-4D97-AF65-F5344CB8AC3E}">
        <p14:creationId xmlns:p14="http://schemas.microsoft.com/office/powerpoint/2010/main" val="16179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Adults 	</a:t>
            </a:r>
            <a:br>
              <a:rPr lang="en-US"/>
            </a:br>
            <a:br>
              <a:rPr lang="en-US"/>
            </a:br>
            <a:br>
              <a:rPr lang="en-US"/>
            </a:br>
            <a:br>
              <a:rPr lang="en-US"/>
            </a:br>
            <a:endParaRPr lang="en-US"/>
          </a:p>
        </p:txBody>
      </p:sp>
      <p:sp>
        <p:nvSpPr>
          <p:cNvPr id="3" name="Text Placeholder 2"/>
          <p:cNvSpPr>
            <a:spLocks noGrp="1"/>
          </p:cNvSpPr>
          <p:nvPr>
            <p:ph type="body" sz="quarter" idx="10"/>
          </p:nvPr>
        </p:nvSpPr>
        <p:spPr>
          <a:xfrm>
            <a:off x="510159" y="2535936"/>
            <a:ext cx="5207907" cy="556180"/>
          </a:xfrm>
        </p:spPr>
        <p:txBody>
          <a:bodyPr/>
          <a:lstStyle/>
          <a:p>
            <a:r>
              <a:rPr lang="en-US" sz="3200"/>
              <a:t>Fellowship </a:t>
            </a:r>
            <a:r>
              <a:rPr lang="en-US"/>
              <a:t> </a:t>
            </a:r>
          </a:p>
        </p:txBody>
      </p:sp>
      <p:pic>
        <p:nvPicPr>
          <p:cNvPr id="6" name="Picture 5" descr="16_FR_WonderValley_0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66" y="1500751"/>
            <a:ext cx="5683745" cy="3791058"/>
          </a:xfrm>
          <a:prstGeom prst="rect">
            <a:avLst/>
          </a:prstGeom>
        </p:spPr>
      </p:pic>
    </p:spTree>
    <p:extLst>
      <p:ext uri="{BB962C8B-B14F-4D97-AF65-F5344CB8AC3E}">
        <p14:creationId xmlns:p14="http://schemas.microsoft.com/office/powerpoint/2010/main" val="21049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97E4-7CC9-41BE-B570-257279798043}"/>
              </a:ext>
            </a:extLst>
          </p:cNvPr>
          <p:cNvSpPr>
            <a:spLocks noGrp="1"/>
          </p:cNvSpPr>
          <p:nvPr>
            <p:ph type="title"/>
          </p:nvPr>
        </p:nvSpPr>
        <p:spPr/>
        <p:txBody>
          <a:bodyPr/>
          <a:lstStyle/>
          <a:p>
            <a:r>
              <a:rPr lang="en-US"/>
              <a:t>Mark 2:1-5</a:t>
            </a:r>
          </a:p>
        </p:txBody>
      </p:sp>
      <p:sp>
        <p:nvSpPr>
          <p:cNvPr id="3" name="Text Placeholder 2">
            <a:extLst>
              <a:ext uri="{FF2B5EF4-FFF2-40B4-BE49-F238E27FC236}">
                <a16:creationId xmlns:a16="http://schemas.microsoft.com/office/drawing/2014/main" id="{DD49501D-970E-452E-8244-EC5EE6554C6D}"/>
              </a:ext>
            </a:extLst>
          </p:cNvPr>
          <p:cNvSpPr>
            <a:spLocks noGrp="1"/>
          </p:cNvSpPr>
          <p:nvPr>
            <p:ph type="body" sz="quarter" idx="10"/>
          </p:nvPr>
        </p:nvSpPr>
        <p:spPr>
          <a:xfrm>
            <a:off x="510159" y="2535936"/>
            <a:ext cx="11172825" cy="3167062"/>
          </a:xfrm>
        </p:spPr>
        <p:txBody>
          <a:bodyPr/>
          <a:lstStyle/>
          <a:p>
            <a:pPr marL="0" indent="0">
              <a:buNone/>
            </a:pPr>
            <a:r>
              <a:rPr lang="en-US"/>
              <a:t>“And when (Jesus) returned to Capernaum after some days, it was reported that he was at home. And many were gathered together, so that there was no more room, not even at the door. And he was preaching the word to them. </a:t>
            </a:r>
          </a:p>
          <a:p>
            <a:pPr marL="0" indent="0">
              <a:buNone/>
            </a:pPr>
            <a:r>
              <a:rPr lang="en-US" i="1"/>
              <a:t>And they came, bringing to him a paralytic carried by four men</a:t>
            </a:r>
            <a:r>
              <a:rPr lang="en-US"/>
              <a:t>. And when they could not get near him because of the crowd, they removed the roof above him, and when they had made an opening, they let down the bed on which the paralytic lay. And when Jesus saw their faith, he said to the paralytic, “Son, your sins are forgiven.”</a:t>
            </a:r>
          </a:p>
        </p:txBody>
      </p:sp>
    </p:spTree>
    <p:extLst>
      <p:ext uri="{BB962C8B-B14F-4D97-AF65-F5344CB8AC3E}">
        <p14:creationId xmlns:p14="http://schemas.microsoft.com/office/powerpoint/2010/main" val="28449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8212" y="1625392"/>
            <a:ext cx="7214772" cy="815757"/>
          </a:xfrm>
        </p:spPr>
        <p:txBody>
          <a:bodyPr/>
          <a:lstStyle/>
          <a:p>
            <a:pPr algn="ctr"/>
            <a:r>
              <a:rPr lang="en-US"/>
              <a:t>Irresistible Church </a:t>
            </a:r>
            <a:br>
              <a:rPr lang="en-US"/>
            </a:br>
            <a:r>
              <a:rPr lang="en-US"/>
              <a:t>	</a:t>
            </a:r>
          </a:p>
        </p:txBody>
      </p:sp>
      <p:sp>
        <p:nvSpPr>
          <p:cNvPr id="3" name="Text Placeholder 2"/>
          <p:cNvSpPr>
            <a:spLocks noGrp="1"/>
          </p:cNvSpPr>
          <p:nvPr>
            <p:ph type="body" sz="quarter" idx="10"/>
          </p:nvPr>
        </p:nvSpPr>
        <p:spPr>
          <a:xfrm>
            <a:off x="4468212" y="2660317"/>
            <a:ext cx="7213630" cy="2572291"/>
          </a:xfrm>
        </p:spPr>
        <p:txBody>
          <a:bodyPr/>
          <a:lstStyle/>
          <a:p>
            <a:pPr marL="0" indent="0" algn="ctr">
              <a:buNone/>
            </a:pPr>
            <a:r>
              <a:rPr lang="en-US" sz="3600"/>
              <a:t>“An Irresistible Church is an authentic community built on the hope of Christ that compels people affected by disability to fully belong.” </a:t>
            </a:r>
          </a:p>
        </p:txBody>
      </p:sp>
      <p:pic>
        <p:nvPicPr>
          <p:cNvPr id="5" name="Picture 4" descr="A close up of a sign&#10;&#10;Description automatically generated">
            <a:extLst>
              <a:ext uri="{FF2B5EF4-FFF2-40B4-BE49-F238E27FC236}">
                <a16:creationId xmlns:a16="http://schemas.microsoft.com/office/drawing/2014/main" id="{E6DC53B0-82E5-437E-83FF-9F51036C1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61" y="1047135"/>
            <a:ext cx="3297966" cy="4763729"/>
          </a:xfrm>
          <a:prstGeom prst="rect">
            <a:avLst/>
          </a:prstGeom>
        </p:spPr>
      </p:pic>
    </p:spTree>
    <p:extLst>
      <p:ext uri="{BB962C8B-B14F-4D97-AF65-F5344CB8AC3E}">
        <p14:creationId xmlns:p14="http://schemas.microsoft.com/office/powerpoint/2010/main" val="300574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Adults 	</a:t>
            </a:r>
            <a:br>
              <a:rPr lang="en-US"/>
            </a:br>
            <a:br>
              <a:rPr lang="en-US"/>
            </a:br>
            <a:br>
              <a:rPr lang="en-US"/>
            </a:br>
            <a:endParaRPr lang="en-US"/>
          </a:p>
        </p:txBody>
      </p:sp>
      <p:sp>
        <p:nvSpPr>
          <p:cNvPr id="3" name="Text Placeholder 2"/>
          <p:cNvSpPr>
            <a:spLocks noGrp="1"/>
          </p:cNvSpPr>
          <p:nvPr>
            <p:ph type="body" sz="quarter" idx="10"/>
          </p:nvPr>
        </p:nvSpPr>
        <p:spPr/>
        <p:txBody>
          <a:bodyPr/>
          <a:lstStyle/>
          <a:p>
            <a:pPr>
              <a:spcBef>
                <a:spcPts val="600"/>
              </a:spcBef>
            </a:pPr>
            <a:r>
              <a:rPr lang="en-US" sz="3200"/>
              <a:t>Fellowship </a:t>
            </a:r>
          </a:p>
          <a:p>
            <a:pPr>
              <a:spcBef>
                <a:spcPts val="600"/>
              </a:spcBef>
            </a:pPr>
            <a:endParaRPr lang="en-US" sz="3200"/>
          </a:p>
          <a:p>
            <a:pPr>
              <a:spcBef>
                <a:spcPts val="600"/>
              </a:spcBef>
            </a:pPr>
            <a:r>
              <a:rPr lang="en-US" sz="3200"/>
              <a:t>Service </a:t>
            </a:r>
          </a:p>
        </p:txBody>
      </p:sp>
      <p:pic>
        <p:nvPicPr>
          <p:cNvPr id="6" name="Picture 5" descr="16_FR_WonderValley_0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66" y="1500751"/>
            <a:ext cx="5683745" cy="3791058"/>
          </a:xfrm>
          <a:prstGeom prst="rect">
            <a:avLst/>
          </a:prstGeom>
        </p:spPr>
      </p:pic>
    </p:spTree>
    <p:extLst>
      <p:ext uri="{BB962C8B-B14F-4D97-AF65-F5344CB8AC3E}">
        <p14:creationId xmlns:p14="http://schemas.microsoft.com/office/powerpoint/2010/main" val="11998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97E4-7CC9-41BE-B570-257279798043}"/>
              </a:ext>
            </a:extLst>
          </p:cNvPr>
          <p:cNvSpPr>
            <a:spLocks noGrp="1"/>
          </p:cNvSpPr>
          <p:nvPr>
            <p:ph type="title"/>
          </p:nvPr>
        </p:nvSpPr>
        <p:spPr/>
        <p:txBody>
          <a:bodyPr/>
          <a:lstStyle/>
          <a:p>
            <a:r>
              <a:rPr lang="en-US"/>
              <a:t>1 Corinthians 12:12-14, 12:21-22	</a:t>
            </a:r>
          </a:p>
        </p:txBody>
      </p:sp>
      <p:sp>
        <p:nvSpPr>
          <p:cNvPr id="3" name="Text Placeholder 2">
            <a:extLst>
              <a:ext uri="{FF2B5EF4-FFF2-40B4-BE49-F238E27FC236}">
                <a16:creationId xmlns:a16="http://schemas.microsoft.com/office/drawing/2014/main" id="{DD49501D-970E-452E-8244-EC5EE6554C6D}"/>
              </a:ext>
            </a:extLst>
          </p:cNvPr>
          <p:cNvSpPr>
            <a:spLocks noGrp="1"/>
          </p:cNvSpPr>
          <p:nvPr>
            <p:ph type="body" sz="quarter" idx="10"/>
          </p:nvPr>
        </p:nvSpPr>
        <p:spPr/>
        <p:txBody>
          <a:bodyPr/>
          <a:lstStyle/>
          <a:p>
            <a:pPr marL="0" indent="0">
              <a:buNone/>
            </a:pPr>
            <a:r>
              <a:rPr lang="en-US"/>
              <a:t>“For just as the body is one and has many members, and all the members of the body, though many, are one body, so it is with Christ.</a:t>
            </a:r>
            <a:r>
              <a:rPr lang="en-US" b="1" baseline="30000"/>
              <a:t> </a:t>
            </a:r>
          </a:p>
          <a:p>
            <a:pPr marL="0" indent="0">
              <a:buNone/>
            </a:pPr>
            <a:r>
              <a:rPr lang="en-US"/>
              <a:t>For in one Spirit we were all baptized into one body—Jews or Greeks, slaves or free—and all were made to drink of one Spirit. For the body does not consist of one member but of many.</a:t>
            </a:r>
            <a:r>
              <a:rPr lang="en-US" b="1" baseline="30000"/>
              <a:t> </a:t>
            </a:r>
          </a:p>
          <a:p>
            <a:pPr marL="0" indent="0">
              <a:buNone/>
            </a:pPr>
            <a:r>
              <a:rPr lang="en-US" b="1" baseline="30000"/>
              <a:t>…</a:t>
            </a:r>
          </a:p>
          <a:p>
            <a:pPr marL="0" indent="0">
              <a:buNone/>
            </a:pPr>
            <a:r>
              <a:rPr lang="en-US"/>
              <a:t>The eye cannot say to the hand, “I have no need of you,” nor again the head to the feet, “I have no need of you.” On the contrary, the parts of the body that seem to be weaker are </a:t>
            </a:r>
            <a:r>
              <a:rPr lang="en-US" b="1"/>
              <a:t>indispensable</a:t>
            </a:r>
            <a:r>
              <a:rPr lang="en-US"/>
              <a:t>…”</a:t>
            </a:r>
          </a:p>
        </p:txBody>
      </p:sp>
    </p:spTree>
    <p:extLst>
      <p:ext uri="{BB962C8B-B14F-4D97-AF65-F5344CB8AC3E}">
        <p14:creationId xmlns:p14="http://schemas.microsoft.com/office/powerpoint/2010/main" val="16222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251D10F-672C-40DE-BF34-D9142BB6243E}"/>
              </a:ext>
            </a:extLst>
          </p:cNvPr>
          <p:cNvPicPr>
            <a:picLocks noGrp="1" noChangeAspect="1"/>
          </p:cNvPicPr>
          <p:nvPr>
            <p:ph type="pic" sz="quarter" idx="10"/>
          </p:nvPr>
        </p:nvPicPr>
        <p:blipFill>
          <a:blip r:embed="rId3"/>
          <a:srcRect t="2392" b="2392"/>
          <a:stretch>
            <a:fillRect/>
          </a:stretch>
        </p:blipFill>
        <p:spPr>
          <a:xfrm>
            <a:off x="1040130" y="1435039"/>
            <a:ext cx="9148899" cy="4403558"/>
          </a:xfrm>
          <a:prstGeom prst="rect">
            <a:avLst/>
          </a:prstGeom>
        </p:spPr>
      </p:pic>
      <p:sp>
        <p:nvSpPr>
          <p:cNvPr id="4" name="Rectangle 3">
            <a:extLst>
              <a:ext uri="{FF2B5EF4-FFF2-40B4-BE49-F238E27FC236}">
                <a16:creationId xmlns:a16="http://schemas.microsoft.com/office/drawing/2014/main" id="{BAA0EF8C-A8A3-42BB-899E-EFA857856DDB}"/>
              </a:ext>
            </a:extLst>
          </p:cNvPr>
          <p:cNvSpPr/>
          <p:nvPr/>
        </p:nvSpPr>
        <p:spPr>
          <a:xfrm>
            <a:off x="1299037" y="1019403"/>
            <a:ext cx="21634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irresistiblechurch.org</a:t>
            </a:r>
          </a:p>
        </p:txBody>
      </p:sp>
      <p:sp>
        <p:nvSpPr>
          <p:cNvPr id="5" name="TextBox 4">
            <a:extLst>
              <a:ext uri="{FF2B5EF4-FFF2-40B4-BE49-F238E27FC236}">
                <a16:creationId xmlns:a16="http://schemas.microsoft.com/office/drawing/2014/main" id="{863616B4-0DAB-418A-93C8-61A9B47C085C}"/>
              </a:ext>
            </a:extLst>
          </p:cNvPr>
          <p:cNvSpPr txBox="1"/>
          <p:nvPr/>
        </p:nvSpPr>
        <p:spPr>
          <a:xfrm>
            <a:off x="515736" y="5532719"/>
            <a:ext cx="10529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Supplemental Resources available include:  Accessibility Checklist, Church Survey, Disability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Etiquette, Disability Training stations, Family Ministry Profile, Recommended Resources, Volunteer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Job Description, Volunteer Training topics.</a:t>
            </a:r>
          </a:p>
        </p:txBody>
      </p:sp>
    </p:spTree>
    <p:extLst>
      <p:ext uri="{BB962C8B-B14F-4D97-AF65-F5344CB8AC3E}">
        <p14:creationId xmlns:p14="http://schemas.microsoft.com/office/powerpoint/2010/main" val="9379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a:t>
            </a:r>
          </a:p>
        </p:txBody>
      </p:sp>
      <p:sp>
        <p:nvSpPr>
          <p:cNvPr id="3" name="Text Placeholder 2"/>
          <p:cNvSpPr>
            <a:spLocks noGrp="1"/>
          </p:cNvSpPr>
          <p:nvPr>
            <p:ph type="body" sz="quarter" idx="10"/>
          </p:nvPr>
        </p:nvSpPr>
        <p:spPr>
          <a:xfrm>
            <a:off x="537178" y="2157564"/>
            <a:ext cx="7352162" cy="3167062"/>
          </a:xfrm>
        </p:spPr>
        <p:txBody>
          <a:bodyPr/>
          <a:lstStyle/>
          <a:p>
            <a:pPr marL="0" indent="0" algn="ctr">
              <a:buNone/>
            </a:pPr>
            <a:endParaRPr lang="en-US"/>
          </a:p>
          <a:p>
            <a:pPr marL="0" indent="0" algn="ctr">
              <a:buNone/>
            </a:pPr>
            <a:r>
              <a:rPr lang="en-US"/>
              <a:t>Please feel free to contact me </a:t>
            </a:r>
          </a:p>
          <a:p>
            <a:pPr marL="0" indent="0" algn="ctr">
              <a:buNone/>
            </a:pPr>
            <a:r>
              <a:rPr lang="en-US" i="1"/>
              <a:t>Jane Doe</a:t>
            </a:r>
          </a:p>
          <a:p>
            <a:pPr marL="0" indent="0" algn="ctr">
              <a:buNone/>
            </a:pPr>
            <a:r>
              <a:rPr lang="en-US" i="1"/>
              <a:t>555-123-4567</a:t>
            </a:r>
          </a:p>
          <a:p>
            <a:pPr marL="0" indent="0" algn="ctr">
              <a:buNone/>
            </a:pPr>
            <a:r>
              <a:rPr lang="en-US" i="1"/>
              <a:t>JaneDoe@email.com</a:t>
            </a:r>
          </a:p>
        </p:txBody>
      </p:sp>
      <p:pic>
        <p:nvPicPr>
          <p:cNvPr id="4" name="Picture 3"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006" y="1212944"/>
            <a:ext cx="2939227" cy="4246430"/>
          </a:xfrm>
          <a:prstGeom prst="rect">
            <a:avLst/>
          </a:prstGeom>
        </p:spPr>
      </p:pic>
    </p:spTree>
    <p:extLst>
      <p:ext uri="{BB962C8B-B14F-4D97-AF65-F5344CB8AC3E}">
        <p14:creationId xmlns:p14="http://schemas.microsoft.com/office/powerpoint/2010/main" val="108342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2120-CF80-4E6E-9FF9-4A705954B4BB}"/>
              </a:ext>
            </a:extLst>
          </p:cNvPr>
          <p:cNvSpPr>
            <a:spLocks noGrp="1"/>
          </p:cNvSpPr>
          <p:nvPr>
            <p:ph type="title"/>
          </p:nvPr>
        </p:nvSpPr>
        <p:spPr/>
        <p:txBody>
          <a:bodyPr/>
          <a:lstStyle/>
          <a:p>
            <a:r>
              <a:rPr lang="en-US"/>
              <a:t>Pathways to BELONGING </a:t>
            </a:r>
          </a:p>
        </p:txBody>
      </p:sp>
      <p:sp>
        <p:nvSpPr>
          <p:cNvPr id="3" name="Text Placeholder 2">
            <a:extLst>
              <a:ext uri="{FF2B5EF4-FFF2-40B4-BE49-F238E27FC236}">
                <a16:creationId xmlns:a16="http://schemas.microsoft.com/office/drawing/2014/main" id="{5A4BA7FC-2B77-492D-9566-6582FA20FCDE}"/>
              </a:ext>
            </a:extLst>
          </p:cNvPr>
          <p:cNvSpPr>
            <a:spLocks noGrp="1"/>
          </p:cNvSpPr>
          <p:nvPr>
            <p:ph type="body" sz="quarter" idx="10"/>
          </p:nvPr>
        </p:nvSpPr>
        <p:spPr>
          <a:xfrm>
            <a:off x="561607" y="3068575"/>
            <a:ext cx="5736159" cy="3105229"/>
          </a:xfrm>
        </p:spPr>
        <p:txBody>
          <a:bodyPr/>
          <a:lstStyle/>
          <a:p>
            <a:pPr marL="0" indent="0">
              <a:buNone/>
            </a:pPr>
            <a:r>
              <a:rPr lang="en-US" sz="2600"/>
              <a:t>“To belong is to be missed when you are absent.”</a:t>
            </a:r>
          </a:p>
          <a:p>
            <a:pPr marL="0" indent="0">
              <a:buNone/>
            </a:pPr>
            <a:r>
              <a:rPr lang="en-US" sz="2600"/>
              <a:t>-John Swinton</a:t>
            </a:r>
          </a:p>
        </p:txBody>
      </p:sp>
      <p:pic>
        <p:nvPicPr>
          <p:cNvPr id="4" name="Picture 3" descr="Top 5 Posts from 2017 - 17_FR_Castaway_Club_01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44" y="2020242"/>
            <a:ext cx="5408658" cy="3607575"/>
          </a:xfrm>
          <a:prstGeom prst="rect">
            <a:avLst/>
          </a:prstGeom>
        </p:spPr>
      </p:pic>
    </p:spTree>
    <p:extLst>
      <p:ext uri="{BB962C8B-B14F-4D97-AF65-F5344CB8AC3E}">
        <p14:creationId xmlns:p14="http://schemas.microsoft.com/office/powerpoint/2010/main" val="16766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Does it Look Like to Fully Belong? </a:t>
            </a:r>
          </a:p>
        </p:txBody>
      </p:sp>
      <p:sp>
        <p:nvSpPr>
          <p:cNvPr id="3" name="Text Placeholder 2"/>
          <p:cNvSpPr>
            <a:spLocks noGrp="1"/>
          </p:cNvSpPr>
          <p:nvPr>
            <p:ph type="body" sz="quarter" idx="10"/>
          </p:nvPr>
        </p:nvSpPr>
        <p:spPr>
          <a:xfrm>
            <a:off x="452430" y="2279987"/>
            <a:ext cx="6273196" cy="3665295"/>
          </a:xfrm>
        </p:spPr>
        <p:txBody>
          <a:bodyPr/>
          <a:lstStyle/>
          <a:p>
            <a:r>
              <a:rPr lang="en-US" sz="3200" b="1"/>
              <a:t>Full Access to…</a:t>
            </a:r>
          </a:p>
          <a:p>
            <a:pPr marL="0" indent="0">
              <a:buNone/>
            </a:pPr>
            <a:endParaRPr lang="en-US"/>
          </a:p>
          <a:p>
            <a:pPr lvl="1"/>
            <a:r>
              <a:rPr lang="en-US" sz="3200"/>
              <a:t>Fellowship</a:t>
            </a:r>
          </a:p>
          <a:p>
            <a:endParaRPr lang="en-US"/>
          </a:p>
          <a:p>
            <a:pPr lvl="1"/>
            <a:r>
              <a:rPr lang="en-US" sz="3200"/>
              <a:t>Worship </a:t>
            </a:r>
          </a:p>
          <a:p>
            <a:endParaRPr lang="en-US"/>
          </a:p>
          <a:p>
            <a:pPr lvl="1"/>
            <a:r>
              <a:rPr lang="en-US" sz="3200"/>
              <a:t>God’s Word </a:t>
            </a:r>
          </a:p>
        </p:txBody>
      </p:sp>
      <p:pic>
        <p:nvPicPr>
          <p:cNvPr id="4" name="Picture 3" descr="Leaving a Legacy - iStock-84993458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613" y="2451420"/>
            <a:ext cx="5099090" cy="2887791"/>
          </a:xfrm>
          <a:prstGeom prst="rect">
            <a:avLst/>
          </a:prstGeom>
        </p:spPr>
      </p:pic>
      <p:pic>
        <p:nvPicPr>
          <p:cNvPr id="6" name="Graphic 5" descr="Group">
            <a:extLst>
              <a:ext uri="{FF2B5EF4-FFF2-40B4-BE49-F238E27FC236}">
                <a16:creationId xmlns:a16="http://schemas.microsoft.com/office/drawing/2014/main" id="{2DE989A5-6C39-4589-A052-573A00A386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4545" y="2889474"/>
            <a:ext cx="1005841" cy="1005841"/>
          </a:xfrm>
          <a:prstGeom prst="rect">
            <a:avLst/>
          </a:prstGeom>
        </p:spPr>
      </p:pic>
      <p:pic>
        <p:nvPicPr>
          <p:cNvPr id="8" name="Graphic 7" descr="Music note">
            <a:extLst>
              <a:ext uri="{FF2B5EF4-FFF2-40B4-BE49-F238E27FC236}">
                <a16:creationId xmlns:a16="http://schemas.microsoft.com/office/drawing/2014/main" id="{25F8B43C-7743-452D-9FD4-A3F10B58B0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16218" y="3920818"/>
            <a:ext cx="802494" cy="802494"/>
          </a:xfrm>
          <a:prstGeom prst="rect">
            <a:avLst/>
          </a:prstGeom>
        </p:spPr>
      </p:pic>
      <p:pic>
        <p:nvPicPr>
          <p:cNvPr id="10" name="Graphic 9" descr="Books">
            <a:extLst>
              <a:ext uri="{FF2B5EF4-FFF2-40B4-BE49-F238E27FC236}">
                <a16:creationId xmlns:a16="http://schemas.microsoft.com/office/drawing/2014/main" id="{05DC2ED4-CAA3-44C9-AC46-22D8B7639A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1704" y="5041021"/>
            <a:ext cx="731521" cy="731521"/>
          </a:xfrm>
          <a:prstGeom prst="rect">
            <a:avLst/>
          </a:prstGeom>
        </p:spPr>
      </p:pic>
    </p:spTree>
    <p:extLst>
      <p:ext uri="{BB962C8B-B14F-4D97-AF65-F5344CB8AC3E}">
        <p14:creationId xmlns:p14="http://schemas.microsoft.com/office/powerpoint/2010/main" val="31032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78DC-7898-4984-9325-71BB8BAB907D}"/>
              </a:ext>
            </a:extLst>
          </p:cNvPr>
          <p:cNvSpPr>
            <a:spLocks noGrp="1"/>
          </p:cNvSpPr>
          <p:nvPr>
            <p:ph type="title"/>
          </p:nvPr>
        </p:nvSpPr>
        <p:spPr>
          <a:xfrm>
            <a:off x="307562" y="1230757"/>
            <a:ext cx="5723700" cy="1305179"/>
          </a:xfrm>
        </p:spPr>
        <p:txBody>
          <a:bodyPr/>
          <a:lstStyle/>
          <a:p>
            <a:r>
              <a:rPr lang="en-US"/>
              <a:t>Three Ministry Models</a:t>
            </a:r>
          </a:p>
        </p:txBody>
      </p:sp>
      <p:sp>
        <p:nvSpPr>
          <p:cNvPr id="4" name="Rectangle 3">
            <a:extLst>
              <a:ext uri="{FF2B5EF4-FFF2-40B4-BE49-F238E27FC236}">
                <a16:creationId xmlns:a16="http://schemas.microsoft.com/office/drawing/2014/main" id="{8559E385-10F5-4770-8094-D97394147385}"/>
              </a:ext>
            </a:extLst>
          </p:cNvPr>
          <p:cNvSpPr>
            <a:spLocks/>
          </p:cNvSpPr>
          <p:nvPr/>
        </p:nvSpPr>
        <p:spPr>
          <a:xfrm>
            <a:off x="6160739" y="3828171"/>
            <a:ext cx="1828800" cy="1828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Hybrid</a:t>
            </a:r>
          </a:p>
        </p:txBody>
      </p:sp>
      <p:sp>
        <p:nvSpPr>
          <p:cNvPr id="5" name="Rectangle 4">
            <a:extLst>
              <a:ext uri="{FF2B5EF4-FFF2-40B4-BE49-F238E27FC236}">
                <a16:creationId xmlns:a16="http://schemas.microsoft.com/office/drawing/2014/main" id="{5512340F-E7B2-4098-9F89-1D27FAABE921}"/>
              </a:ext>
            </a:extLst>
          </p:cNvPr>
          <p:cNvSpPr>
            <a:spLocks/>
          </p:cNvSpPr>
          <p:nvPr/>
        </p:nvSpPr>
        <p:spPr>
          <a:xfrm>
            <a:off x="8141939" y="3828171"/>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Self-contained</a:t>
            </a:r>
          </a:p>
          <a:p>
            <a:pPr algn="ctr"/>
            <a:r>
              <a:rPr lang="en-US" sz="2800"/>
              <a:t>classroom</a:t>
            </a:r>
          </a:p>
          <a:p>
            <a:pPr algn="ctr"/>
            <a:endParaRPr lang="en-US"/>
          </a:p>
        </p:txBody>
      </p:sp>
      <p:sp>
        <p:nvSpPr>
          <p:cNvPr id="6" name="Rectangle 5">
            <a:extLst>
              <a:ext uri="{FF2B5EF4-FFF2-40B4-BE49-F238E27FC236}">
                <a16:creationId xmlns:a16="http://schemas.microsoft.com/office/drawing/2014/main" id="{0940AC44-601F-4945-B617-C775AA981DA2}"/>
              </a:ext>
            </a:extLst>
          </p:cNvPr>
          <p:cNvSpPr>
            <a:spLocks/>
          </p:cNvSpPr>
          <p:nvPr/>
        </p:nvSpPr>
        <p:spPr>
          <a:xfrm>
            <a:off x="8141939" y="1863290"/>
            <a:ext cx="1828800" cy="1828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Hybrid</a:t>
            </a:r>
          </a:p>
        </p:txBody>
      </p:sp>
      <p:sp>
        <p:nvSpPr>
          <p:cNvPr id="7" name="Rectangle 6">
            <a:extLst>
              <a:ext uri="{FF2B5EF4-FFF2-40B4-BE49-F238E27FC236}">
                <a16:creationId xmlns:a16="http://schemas.microsoft.com/office/drawing/2014/main" id="{685167EC-CC53-4815-8A20-B217764F5B7E}"/>
              </a:ext>
            </a:extLst>
          </p:cNvPr>
          <p:cNvSpPr>
            <a:spLocks/>
          </p:cNvSpPr>
          <p:nvPr/>
        </p:nvSpPr>
        <p:spPr>
          <a:xfrm>
            <a:off x="6160739" y="1863290"/>
            <a:ext cx="1828800" cy="1828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Fully</a:t>
            </a:r>
          </a:p>
          <a:p>
            <a:pPr algn="ctr"/>
            <a:r>
              <a:rPr lang="en-US" sz="2800"/>
              <a:t>Inclusive</a:t>
            </a:r>
          </a:p>
        </p:txBody>
      </p:sp>
      <p:sp>
        <p:nvSpPr>
          <p:cNvPr id="8" name="TextBox 7">
            <a:extLst>
              <a:ext uri="{FF2B5EF4-FFF2-40B4-BE49-F238E27FC236}">
                <a16:creationId xmlns:a16="http://schemas.microsoft.com/office/drawing/2014/main" id="{5EBD2185-0761-4010-ABF5-B198CB4C061D}"/>
              </a:ext>
            </a:extLst>
          </p:cNvPr>
          <p:cNvSpPr txBox="1"/>
          <p:nvPr/>
        </p:nvSpPr>
        <p:spPr>
          <a:xfrm>
            <a:off x="4916139" y="2659073"/>
            <a:ext cx="1244600" cy="646331"/>
          </a:xfrm>
          <a:prstGeom prst="rect">
            <a:avLst/>
          </a:prstGeom>
          <a:noFill/>
        </p:spPr>
        <p:txBody>
          <a:bodyPr wrap="square" rtlCol="0">
            <a:spAutoFit/>
          </a:bodyPr>
          <a:lstStyle/>
          <a:p>
            <a:pPr algn="ctr"/>
            <a:r>
              <a:rPr lang="en-US" b="1"/>
              <a:t>Inclusive</a:t>
            </a:r>
          </a:p>
          <a:p>
            <a:pPr algn="ctr"/>
            <a:r>
              <a:rPr lang="en-US" b="1"/>
              <a:t>Worship</a:t>
            </a:r>
          </a:p>
        </p:txBody>
      </p:sp>
      <p:sp>
        <p:nvSpPr>
          <p:cNvPr id="9" name="TextBox 8">
            <a:extLst>
              <a:ext uri="{FF2B5EF4-FFF2-40B4-BE49-F238E27FC236}">
                <a16:creationId xmlns:a16="http://schemas.microsoft.com/office/drawing/2014/main" id="{3CE85760-2806-46C7-A2C6-E81B6F925F1B}"/>
              </a:ext>
            </a:extLst>
          </p:cNvPr>
          <p:cNvSpPr txBox="1"/>
          <p:nvPr/>
        </p:nvSpPr>
        <p:spPr>
          <a:xfrm>
            <a:off x="4916139" y="4557905"/>
            <a:ext cx="1244600" cy="646331"/>
          </a:xfrm>
          <a:prstGeom prst="rect">
            <a:avLst/>
          </a:prstGeom>
          <a:noFill/>
        </p:spPr>
        <p:txBody>
          <a:bodyPr wrap="square" rtlCol="0">
            <a:spAutoFit/>
          </a:bodyPr>
          <a:lstStyle/>
          <a:p>
            <a:pPr algn="ctr"/>
            <a:r>
              <a:rPr lang="en-US" b="1"/>
              <a:t>Specialized</a:t>
            </a:r>
          </a:p>
          <a:p>
            <a:pPr algn="ctr"/>
            <a:r>
              <a:rPr lang="en-US" b="1"/>
              <a:t>Worship</a:t>
            </a:r>
          </a:p>
        </p:txBody>
      </p:sp>
      <p:sp>
        <p:nvSpPr>
          <p:cNvPr id="10" name="TextBox 9">
            <a:extLst>
              <a:ext uri="{FF2B5EF4-FFF2-40B4-BE49-F238E27FC236}">
                <a16:creationId xmlns:a16="http://schemas.microsoft.com/office/drawing/2014/main" id="{45DCD1FD-17A6-424E-BE82-A40A8D8743C6}"/>
              </a:ext>
            </a:extLst>
          </p:cNvPr>
          <p:cNvSpPr txBox="1"/>
          <p:nvPr/>
        </p:nvSpPr>
        <p:spPr>
          <a:xfrm>
            <a:off x="6452839" y="1230757"/>
            <a:ext cx="1244600" cy="646331"/>
          </a:xfrm>
          <a:prstGeom prst="rect">
            <a:avLst/>
          </a:prstGeom>
          <a:noFill/>
        </p:spPr>
        <p:txBody>
          <a:bodyPr wrap="square" rtlCol="0">
            <a:spAutoFit/>
          </a:bodyPr>
          <a:lstStyle/>
          <a:p>
            <a:pPr algn="ctr"/>
            <a:r>
              <a:rPr lang="en-US" b="1"/>
              <a:t>Inclusive</a:t>
            </a:r>
          </a:p>
          <a:p>
            <a:pPr algn="ctr"/>
            <a:r>
              <a:rPr lang="en-US" b="1"/>
              <a:t>Teaching</a:t>
            </a:r>
          </a:p>
        </p:txBody>
      </p:sp>
      <p:sp>
        <p:nvSpPr>
          <p:cNvPr id="11" name="TextBox 10">
            <a:extLst>
              <a:ext uri="{FF2B5EF4-FFF2-40B4-BE49-F238E27FC236}">
                <a16:creationId xmlns:a16="http://schemas.microsoft.com/office/drawing/2014/main" id="{6A64368E-1F33-4072-B774-DCD94FE8A33D}"/>
              </a:ext>
            </a:extLst>
          </p:cNvPr>
          <p:cNvSpPr txBox="1"/>
          <p:nvPr/>
        </p:nvSpPr>
        <p:spPr>
          <a:xfrm>
            <a:off x="8434039" y="1230757"/>
            <a:ext cx="1244600" cy="646331"/>
          </a:xfrm>
          <a:prstGeom prst="rect">
            <a:avLst/>
          </a:prstGeom>
          <a:noFill/>
        </p:spPr>
        <p:txBody>
          <a:bodyPr wrap="square" rtlCol="0">
            <a:spAutoFit/>
          </a:bodyPr>
          <a:lstStyle/>
          <a:p>
            <a:pPr algn="ctr"/>
            <a:r>
              <a:rPr lang="en-US" b="1"/>
              <a:t>Specialized</a:t>
            </a:r>
          </a:p>
          <a:p>
            <a:pPr algn="ctr"/>
            <a:r>
              <a:rPr lang="en-US" b="1"/>
              <a:t>Teaching</a:t>
            </a:r>
          </a:p>
        </p:txBody>
      </p:sp>
      <p:pic>
        <p:nvPicPr>
          <p:cNvPr id="12" name="Picture 11" descr="The Gift of Disability - 17_FR_Murrieta_4337.jpg">
            <a:extLst>
              <a:ext uri="{FF2B5EF4-FFF2-40B4-BE49-F238E27FC236}">
                <a16:creationId xmlns:a16="http://schemas.microsoft.com/office/drawing/2014/main" id="{6B989E16-2E86-4AE1-AE75-E1C8158ED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45" y="2777690"/>
            <a:ext cx="3518396" cy="2346770"/>
          </a:xfrm>
          <a:prstGeom prst="rect">
            <a:avLst/>
          </a:prstGeom>
        </p:spPr>
      </p:pic>
    </p:spTree>
    <p:extLst>
      <p:ext uri="{BB962C8B-B14F-4D97-AF65-F5344CB8AC3E}">
        <p14:creationId xmlns:p14="http://schemas.microsoft.com/office/powerpoint/2010/main" val="316674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016" y="1230757"/>
            <a:ext cx="11173968" cy="1065421"/>
          </a:xfrm>
        </p:spPr>
        <p:txBody>
          <a:bodyPr/>
          <a:lstStyle/>
          <a:p>
            <a:r>
              <a:rPr lang="en-US"/>
              <a:t>John 14:25-26</a:t>
            </a:r>
          </a:p>
        </p:txBody>
      </p:sp>
      <p:sp>
        <p:nvSpPr>
          <p:cNvPr id="3" name="Text Placeholder 2"/>
          <p:cNvSpPr>
            <a:spLocks noGrp="1"/>
          </p:cNvSpPr>
          <p:nvPr>
            <p:ph type="body" sz="quarter" idx="10"/>
          </p:nvPr>
        </p:nvSpPr>
        <p:spPr>
          <a:xfrm>
            <a:off x="4967111" y="2850444"/>
            <a:ext cx="6180667" cy="2852554"/>
          </a:xfrm>
        </p:spPr>
        <p:txBody>
          <a:bodyPr/>
          <a:lstStyle/>
          <a:p>
            <a:pPr marL="0" indent="0" algn="ctr">
              <a:buNone/>
            </a:pPr>
            <a:r>
              <a:rPr lang="en-US" sz="3000"/>
              <a:t>“All this I have spoken while still with you. But the Advocate, the Holy Spirit, whom the Father will send in my name, will teach you all things and will remind you of everything I have said to you.”</a:t>
            </a:r>
            <a:endParaRPr lang="en-US"/>
          </a:p>
        </p:txBody>
      </p:sp>
      <p:pic>
        <p:nvPicPr>
          <p:cNvPr id="5" name="Picture 4" descr="Transistions - What will ministry look like without you - 15_FR_CASTAWAY_CLUB_0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4" y="2881492"/>
            <a:ext cx="4481879" cy="2515442"/>
          </a:xfrm>
          <a:prstGeom prst="rect">
            <a:avLst/>
          </a:prstGeom>
        </p:spPr>
      </p:pic>
    </p:spTree>
    <p:extLst>
      <p:ext uri="{BB962C8B-B14F-4D97-AF65-F5344CB8AC3E}">
        <p14:creationId xmlns:p14="http://schemas.microsoft.com/office/powerpoint/2010/main" val="1537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23AC-9F4E-41BA-9B95-F8038B1169B5}"/>
              </a:ext>
            </a:extLst>
          </p:cNvPr>
          <p:cNvSpPr>
            <a:spLocks noGrp="1"/>
          </p:cNvSpPr>
          <p:nvPr>
            <p:ph type="title"/>
          </p:nvPr>
        </p:nvSpPr>
        <p:spPr/>
        <p:txBody>
          <a:bodyPr anchor="t"/>
          <a:lstStyle/>
          <a:p>
            <a:r>
              <a:rPr lang="en-US">
                <a:latin typeface="Arial"/>
                <a:cs typeface="Arial"/>
              </a:rPr>
              <a:t>Buddy Ministry</a:t>
            </a:r>
            <a:endParaRPr lang="en-US"/>
          </a:p>
        </p:txBody>
      </p:sp>
      <p:sp>
        <p:nvSpPr>
          <p:cNvPr id="3" name="Text Placeholder 2">
            <a:extLst>
              <a:ext uri="{FF2B5EF4-FFF2-40B4-BE49-F238E27FC236}">
                <a16:creationId xmlns:a16="http://schemas.microsoft.com/office/drawing/2014/main" id="{5E8FFD97-280C-42A6-9B1B-521B731A7AB8}"/>
              </a:ext>
            </a:extLst>
          </p:cNvPr>
          <p:cNvSpPr>
            <a:spLocks noGrp="1"/>
          </p:cNvSpPr>
          <p:nvPr>
            <p:ph type="body" sz="quarter" idx="10"/>
          </p:nvPr>
        </p:nvSpPr>
        <p:spPr>
          <a:xfrm>
            <a:off x="509016" y="2088463"/>
            <a:ext cx="11172825" cy="3167062"/>
          </a:xfrm>
        </p:spPr>
        <p:txBody>
          <a:bodyPr anchor="t"/>
          <a:lstStyle/>
          <a:p>
            <a:r>
              <a:rPr lang="en-US">
                <a:latin typeface="Arial"/>
                <a:cs typeface="Arial"/>
              </a:rPr>
              <a:t>Most inclusive option</a:t>
            </a:r>
          </a:p>
          <a:p>
            <a:endParaRPr lang="en-US">
              <a:latin typeface="Arial"/>
              <a:cs typeface="Arial"/>
            </a:endParaRPr>
          </a:p>
          <a:p>
            <a:r>
              <a:rPr lang="en-US">
                <a:latin typeface="Arial"/>
                <a:cs typeface="Arial"/>
              </a:rPr>
              <a:t>Fewest resources required</a:t>
            </a:r>
          </a:p>
          <a:p>
            <a:endParaRPr lang="en-US"/>
          </a:p>
          <a:p>
            <a:r>
              <a:rPr lang="en-US">
                <a:latin typeface="Arial"/>
                <a:cs typeface="Arial"/>
              </a:rPr>
              <a:t>Provides:</a:t>
            </a:r>
          </a:p>
          <a:p>
            <a:pPr lvl="1"/>
            <a:r>
              <a:rPr lang="en-US">
                <a:latin typeface="Arial"/>
                <a:cs typeface="Arial"/>
              </a:rPr>
              <a:t>Discipleship</a:t>
            </a:r>
          </a:p>
          <a:p>
            <a:pPr lvl="1"/>
            <a:r>
              <a:rPr lang="en-US">
                <a:latin typeface="Arial"/>
                <a:cs typeface="Arial"/>
              </a:rPr>
              <a:t>Friendship</a:t>
            </a:r>
          </a:p>
          <a:p>
            <a:pPr lvl="1"/>
            <a:r>
              <a:rPr lang="en-US">
                <a:latin typeface="Arial"/>
                <a:cs typeface="Arial"/>
              </a:rPr>
              <a:t>Safety</a:t>
            </a:r>
          </a:p>
        </p:txBody>
      </p:sp>
      <p:pic>
        <p:nvPicPr>
          <p:cNvPr id="4" name="Picture 4" descr="A group of people swimming in a pool of water&#10;&#10;Description generated with very high confidence">
            <a:extLst>
              <a:ext uri="{FF2B5EF4-FFF2-40B4-BE49-F238E27FC236}">
                <a16:creationId xmlns:a16="http://schemas.microsoft.com/office/drawing/2014/main" id="{B4E79034-D5A5-4574-8991-158BC4B88618}"/>
              </a:ext>
            </a:extLst>
          </p:cNvPr>
          <p:cNvPicPr>
            <a:picLocks noChangeAspect="1"/>
          </p:cNvPicPr>
          <p:nvPr/>
        </p:nvPicPr>
        <p:blipFill>
          <a:blip r:embed="rId2"/>
          <a:stretch>
            <a:fillRect/>
          </a:stretch>
        </p:blipFill>
        <p:spPr>
          <a:xfrm>
            <a:off x="4960257" y="1308440"/>
            <a:ext cx="6444342" cy="4304620"/>
          </a:xfrm>
          <a:prstGeom prst="rect">
            <a:avLst/>
          </a:prstGeom>
        </p:spPr>
      </p:pic>
    </p:spTree>
    <p:extLst>
      <p:ext uri="{BB962C8B-B14F-4D97-AF65-F5344CB8AC3E}">
        <p14:creationId xmlns:p14="http://schemas.microsoft.com/office/powerpoint/2010/main" val="18615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5 Environments	</a:t>
            </a:r>
          </a:p>
        </p:txBody>
      </p:sp>
      <p:sp>
        <p:nvSpPr>
          <p:cNvPr id="3" name="Text Placeholder 2"/>
          <p:cNvSpPr>
            <a:spLocks noGrp="1"/>
          </p:cNvSpPr>
          <p:nvPr>
            <p:ph type="body" sz="quarter" idx="10"/>
          </p:nvPr>
        </p:nvSpPr>
        <p:spPr>
          <a:xfrm>
            <a:off x="510159" y="2017987"/>
            <a:ext cx="11172825" cy="3998012"/>
          </a:xfrm>
        </p:spPr>
        <p:txBody>
          <a:bodyPr/>
          <a:lstStyle/>
          <a:p>
            <a:pPr marL="457200" indent="-457200">
              <a:spcBef>
                <a:spcPts val="600"/>
              </a:spcBef>
              <a:buFont typeface="+mj-lt"/>
              <a:buAutoNum type="arabicPeriod"/>
            </a:pPr>
            <a:r>
              <a:rPr lang="en-US"/>
              <a:t>Physical environment </a:t>
            </a:r>
          </a:p>
          <a:p>
            <a:pPr marL="457200" indent="-457200">
              <a:spcBef>
                <a:spcPts val="600"/>
              </a:spcBef>
              <a:buFont typeface="+mj-lt"/>
              <a:buAutoNum type="arabicPeriod"/>
            </a:pPr>
            <a:endParaRPr lang="en-US"/>
          </a:p>
          <a:p>
            <a:pPr marL="457200" indent="-457200">
              <a:spcBef>
                <a:spcPts val="600"/>
              </a:spcBef>
              <a:buFont typeface="+mj-lt"/>
              <a:buAutoNum type="arabicPeriod"/>
            </a:pPr>
            <a:r>
              <a:rPr lang="en-US"/>
              <a:t>Sensory environment</a:t>
            </a:r>
          </a:p>
          <a:p>
            <a:pPr marL="457200" indent="-457200">
              <a:spcBef>
                <a:spcPts val="600"/>
              </a:spcBef>
              <a:buFont typeface="+mj-lt"/>
              <a:buAutoNum type="arabicPeriod"/>
            </a:pPr>
            <a:endParaRPr lang="en-US"/>
          </a:p>
          <a:p>
            <a:pPr marL="457200" indent="-457200">
              <a:spcBef>
                <a:spcPts val="600"/>
              </a:spcBef>
              <a:buFont typeface="+mj-lt"/>
              <a:buAutoNum type="arabicPeriod"/>
            </a:pPr>
            <a:r>
              <a:rPr lang="en-US"/>
              <a:t>Social environment </a:t>
            </a:r>
          </a:p>
          <a:p>
            <a:pPr marL="457200" indent="-457200">
              <a:spcBef>
                <a:spcPts val="600"/>
              </a:spcBef>
              <a:buFont typeface="+mj-lt"/>
              <a:buAutoNum type="arabicPeriod"/>
            </a:pPr>
            <a:endParaRPr lang="en-US"/>
          </a:p>
          <a:p>
            <a:pPr marL="457200" indent="-457200">
              <a:spcBef>
                <a:spcPts val="600"/>
              </a:spcBef>
              <a:buFont typeface="+mj-lt"/>
              <a:buAutoNum type="arabicPeriod"/>
            </a:pPr>
            <a:r>
              <a:rPr lang="en-US"/>
              <a:t>Communication environment </a:t>
            </a:r>
          </a:p>
          <a:p>
            <a:pPr marL="457200" indent="-457200">
              <a:spcBef>
                <a:spcPts val="600"/>
              </a:spcBef>
              <a:buFont typeface="+mj-lt"/>
              <a:buAutoNum type="arabicPeriod"/>
            </a:pPr>
            <a:endParaRPr lang="en-US"/>
          </a:p>
          <a:p>
            <a:pPr marL="457200" indent="-457200">
              <a:spcBef>
                <a:spcPts val="600"/>
              </a:spcBef>
              <a:buFont typeface="+mj-lt"/>
              <a:buAutoNum type="arabicPeriod"/>
            </a:pPr>
            <a:r>
              <a:rPr lang="en-US"/>
              <a:t>Cognitive environment </a:t>
            </a:r>
          </a:p>
        </p:txBody>
      </p:sp>
      <p:pic>
        <p:nvPicPr>
          <p:cNvPr id="5" name="Picture 4" descr="The Greatest Commandment- 14_GA_ ISRAEL_09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205" y="2222267"/>
            <a:ext cx="4586542" cy="3059223"/>
          </a:xfrm>
          <a:prstGeom prst="rect">
            <a:avLst/>
          </a:prstGeom>
        </p:spPr>
      </p:pic>
    </p:spTree>
    <p:extLst>
      <p:ext uri="{BB962C8B-B14F-4D97-AF65-F5344CB8AC3E}">
        <p14:creationId xmlns:p14="http://schemas.microsoft.com/office/powerpoint/2010/main" val="82542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When do you Need a Hybrid Ministry? 	</a:t>
            </a:r>
            <a:br>
              <a:rPr lang="en-US"/>
            </a:br>
            <a:br>
              <a:rPr lang="en-US"/>
            </a:br>
            <a:br>
              <a:rPr lang="en-US"/>
            </a:br>
            <a:endParaRPr lang="en-US"/>
          </a:p>
        </p:txBody>
      </p:sp>
      <p:sp>
        <p:nvSpPr>
          <p:cNvPr id="3" name="Text Placeholder 2"/>
          <p:cNvSpPr>
            <a:spLocks noGrp="1"/>
          </p:cNvSpPr>
          <p:nvPr>
            <p:ph type="body" sz="quarter" idx="10"/>
          </p:nvPr>
        </p:nvSpPr>
        <p:spPr>
          <a:xfrm>
            <a:off x="509016" y="2254394"/>
            <a:ext cx="11172825" cy="3167062"/>
          </a:xfrm>
        </p:spPr>
        <p:txBody>
          <a:bodyPr/>
          <a:lstStyle/>
          <a:p>
            <a:pPr>
              <a:spcBef>
                <a:spcPts val="600"/>
              </a:spcBef>
            </a:pPr>
            <a:r>
              <a:rPr lang="en-US"/>
              <a:t>Not thriving in a 1-on-1 buddy environment </a:t>
            </a:r>
          </a:p>
          <a:p>
            <a:pPr>
              <a:spcBef>
                <a:spcPts val="600"/>
              </a:spcBef>
            </a:pPr>
            <a:endParaRPr lang="en-US"/>
          </a:p>
          <a:p>
            <a:pPr>
              <a:spcBef>
                <a:spcPts val="600"/>
              </a:spcBef>
            </a:pPr>
            <a:r>
              <a:rPr lang="en-US"/>
              <a:t>Sensory overload is occurring</a:t>
            </a:r>
          </a:p>
          <a:p>
            <a:pPr>
              <a:spcBef>
                <a:spcPts val="600"/>
              </a:spcBef>
            </a:pPr>
            <a:endParaRPr lang="en-US"/>
          </a:p>
          <a:p>
            <a:pPr>
              <a:spcBef>
                <a:spcPts val="600"/>
              </a:spcBef>
            </a:pPr>
            <a:r>
              <a:rPr lang="en-US"/>
              <a:t>There are too many changes and transitions </a:t>
            </a:r>
          </a:p>
          <a:p>
            <a:pPr>
              <a:spcBef>
                <a:spcPts val="600"/>
              </a:spcBef>
            </a:pPr>
            <a:endParaRPr lang="en-US"/>
          </a:p>
          <a:p>
            <a:pPr>
              <a:spcBef>
                <a:spcPts val="600"/>
              </a:spcBef>
            </a:pPr>
            <a:r>
              <a:rPr lang="en-US"/>
              <a:t>Aggression towards self or others </a:t>
            </a:r>
          </a:p>
          <a:p>
            <a:endParaRPr lang="en-US"/>
          </a:p>
        </p:txBody>
      </p:sp>
      <p:pic>
        <p:nvPicPr>
          <p:cNvPr id="5" name="Picture 4" descr="Disability in Advertising - iStock-466172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798" y="2170084"/>
            <a:ext cx="3637034" cy="3234900"/>
          </a:xfrm>
          <a:prstGeom prst="rect">
            <a:avLst/>
          </a:prstGeom>
        </p:spPr>
      </p:pic>
    </p:spTree>
    <p:extLst>
      <p:ext uri="{BB962C8B-B14F-4D97-AF65-F5344CB8AC3E}">
        <p14:creationId xmlns:p14="http://schemas.microsoft.com/office/powerpoint/2010/main" val="37245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I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 Theme" id="{90CB2470-6892-49EF-9E66-2E7EEEAC2CE6}" vid="{453C1797-7729-4812-A4D6-DE487830F129}"/>
    </a:ext>
  </a:extLst>
</a:theme>
</file>

<file path=ppt/theme/theme2.xml><?xml version="1.0" encoding="utf-8"?>
<a:theme xmlns:a="http://schemas.openxmlformats.org/drawingml/2006/main" name="1_I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 Theme" id="{90CB2470-6892-49EF-9E66-2E7EEEAC2CE6}" vid="{453C1797-7729-4812-A4D6-DE487830F1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073e5d9-3b6f-4592-92b1-d537d295a013">
      <UserInfo>
        <DisplayName>Nory Lazo</DisplayName>
        <AccountId>60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1A471D650B704F8009D738E3B69D2F" ma:contentTypeVersion="12" ma:contentTypeDescription="Create a new document." ma:contentTypeScope="" ma:versionID="2111a7d7127f49044b6f737b4b0c70c0">
  <xsd:schema xmlns:xsd="http://www.w3.org/2001/XMLSchema" xmlns:xs="http://www.w3.org/2001/XMLSchema" xmlns:p="http://schemas.microsoft.com/office/2006/metadata/properties" xmlns:ns2="a073e5d9-3b6f-4592-92b1-d537d295a013" xmlns:ns3="7306003b-c4f0-46a5-836b-ea67107c3725" targetNamespace="http://schemas.microsoft.com/office/2006/metadata/properties" ma:root="true" ma:fieldsID="1bfcffca0625ed615f57fb85d0ddc9c1" ns2:_="" ns3:_="">
    <xsd:import namespace="a073e5d9-3b6f-4592-92b1-d537d295a013"/>
    <xsd:import namespace="7306003b-c4f0-46a5-836b-ea67107c37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3e5d9-3b6f-4592-92b1-d537d295a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06003b-c4f0-46a5-836b-ea67107c372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CDC3D-8A15-4624-A2F3-A27E43E3AE54}">
  <ds:schemaRefs>
    <ds:schemaRef ds:uri="http://schemas.microsoft.com/sharepoint/v3/contenttype/forms"/>
  </ds:schemaRefs>
</ds:datastoreItem>
</file>

<file path=customXml/itemProps2.xml><?xml version="1.0" encoding="utf-8"?>
<ds:datastoreItem xmlns:ds="http://schemas.openxmlformats.org/officeDocument/2006/customXml" ds:itemID="{151EF762-E600-4089-A266-042A5AF806D7}">
  <ds:schemaRefs>
    <ds:schemaRef ds:uri="http://schemas.microsoft.com/office/2006/metadata/properties"/>
    <ds:schemaRef ds:uri="http://schemas.microsoft.com/office/infopath/2007/PartnerControls"/>
    <ds:schemaRef ds:uri="a073e5d9-3b6f-4592-92b1-d537d295a013"/>
  </ds:schemaRefs>
</ds:datastoreItem>
</file>

<file path=customXml/itemProps3.xml><?xml version="1.0" encoding="utf-8"?>
<ds:datastoreItem xmlns:ds="http://schemas.openxmlformats.org/officeDocument/2006/customXml" ds:itemID="{F3E602FB-C3DC-4C9F-A0AE-254FD7640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3e5d9-3b6f-4592-92b1-d537d295a013"/>
    <ds:schemaRef ds:uri="7306003b-c4f0-46a5-836b-ea67107c37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IC Theme</Template>
  <TotalTime>2</TotalTime>
  <Words>722</Words>
  <Application>Microsoft Office PowerPoint</Application>
  <PresentationFormat>Widescreen</PresentationFormat>
  <Paragraphs>158</Paragraphs>
  <Slides>23</Slides>
  <Notes>18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Symbol</vt:lpstr>
      <vt:lpstr>IC Theme</vt:lpstr>
      <vt:lpstr>1_IC Theme</vt:lpstr>
      <vt:lpstr>PowerPoint Presentation</vt:lpstr>
      <vt:lpstr>Irresistible Church   </vt:lpstr>
      <vt:lpstr>Pathways to BELONGING </vt:lpstr>
      <vt:lpstr>What Does it Look Like to Fully Belong? </vt:lpstr>
      <vt:lpstr>Three Ministry Models</vt:lpstr>
      <vt:lpstr>John 14:25-26</vt:lpstr>
      <vt:lpstr>Buddy Ministry</vt:lpstr>
      <vt:lpstr>The 5 Environments </vt:lpstr>
      <vt:lpstr>When do you Need a Hybrid Ministry?     </vt:lpstr>
      <vt:lpstr>What can a Hybrid Ministry Provide?</vt:lpstr>
      <vt:lpstr>Moment of Reflection </vt:lpstr>
      <vt:lpstr>Positives of  a Self-Contained Classroom </vt:lpstr>
      <vt:lpstr>Designing a Self-Contained Classroom </vt:lpstr>
      <vt:lpstr>A Few Ideas for Lessons</vt:lpstr>
      <vt:lpstr>Group Discussion</vt:lpstr>
      <vt:lpstr>Children</vt:lpstr>
      <vt:lpstr>Teens </vt:lpstr>
      <vt:lpstr>Adults      </vt:lpstr>
      <vt:lpstr>Mark 2:1-5</vt:lpstr>
      <vt:lpstr>Adults     </vt:lpstr>
      <vt:lpstr>1 Corinthians 12:12-14, 12:21-22 </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Wright</dc:creator>
  <cp:lastModifiedBy>Bret Welshymer - Joni and Friends</cp:lastModifiedBy>
  <cp:revision>1</cp:revision>
  <cp:lastPrinted>2019-08-06T00:27:55Z</cp:lastPrinted>
  <dcterms:created xsi:type="dcterms:W3CDTF">2018-02-02T19:43:14Z</dcterms:created>
  <dcterms:modified xsi:type="dcterms:W3CDTF">2019-11-22T21:25:02Z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0x0101002B1A471D650B704F8009D738E3B69D2F</vt:lpwstr>
  </property>
  <property fmtid="{D5CDD505-2E9C-101B-9397-08002B2CF9AE}" pid="3" name="AuthorIds_UIVersion_1024">
    <vt:lpwstr>34</vt:lpwstr>
  </property>
</Properties>
</file>